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1059" r:id="rId5"/>
    <p:sldId id="1061" r:id="rId6"/>
    <p:sldId id="1060" r:id="rId7"/>
    <p:sldId id="981" r:id="rId8"/>
    <p:sldId id="984" r:id="rId9"/>
    <p:sldId id="1016" r:id="rId10"/>
    <p:sldId id="1018" r:id="rId11"/>
    <p:sldId id="1017" r:id="rId12"/>
    <p:sldId id="986" r:id="rId13"/>
    <p:sldId id="593" r:id="rId14"/>
    <p:sldId id="1021" r:id="rId15"/>
    <p:sldId id="1043" r:id="rId16"/>
    <p:sldId id="1052" r:id="rId17"/>
    <p:sldId id="985" r:id="rId18"/>
    <p:sldId id="1031" r:id="rId19"/>
    <p:sldId id="1032" r:id="rId20"/>
    <p:sldId id="1047" r:id="rId21"/>
    <p:sldId id="990" r:id="rId22"/>
    <p:sldId id="1055" r:id="rId23"/>
    <p:sldId id="1056" r:id="rId24"/>
    <p:sldId id="1045" r:id="rId25"/>
    <p:sldId id="1026" r:id="rId26"/>
    <p:sldId id="992" r:id="rId27"/>
    <p:sldId id="1035" r:id="rId28"/>
    <p:sldId id="1036" r:id="rId29"/>
    <p:sldId id="1053" r:id="rId30"/>
    <p:sldId id="1057" r:id="rId31"/>
    <p:sldId id="1038" r:id="rId32"/>
    <p:sldId id="1042" r:id="rId33"/>
    <p:sldId id="1004" r:id="rId34"/>
    <p:sldId id="1005" r:id="rId35"/>
    <p:sldId id="1012" r:id="rId36"/>
    <p:sldId id="997" r:id="rId37"/>
    <p:sldId id="1025" r:id="rId38"/>
    <p:sldId id="1046" r:id="rId39"/>
    <p:sldId id="1008" r:id="rId40"/>
    <p:sldId id="1027" r:id="rId41"/>
    <p:sldId id="1009" r:id="rId42"/>
    <p:sldId id="1015" r:id="rId43"/>
    <p:sldId id="1041" r:id="rId44"/>
    <p:sldId id="1049" r:id="rId45"/>
    <p:sldId id="1058" r:id="rId46"/>
  </p:sldIdLst>
  <p:sldSz cx="12192000" cy="6858000"/>
  <p:notesSz cx="6669088"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13"/>
    <a:srgbClr val="C00000"/>
    <a:srgbClr val="FFC000"/>
    <a:srgbClr val="CF0B2C"/>
    <a:srgbClr val="A0A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09DCEB-31D8-41BA-A186-ED1A2CF545BA}" v="955" dt="2023-01-16T07:10:40.022"/>
    <p1510:client id="{27C5DB1D-8EFA-C6E6-EB0B-2227C2B03ACA}" v="1" dt="2023-01-16T06:33:36.9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214" autoAdjust="0"/>
  </p:normalViewPr>
  <p:slideViewPr>
    <p:cSldViewPr snapToGrid="0">
      <p:cViewPr varScale="1">
        <p:scale>
          <a:sx n="61" d="100"/>
          <a:sy n="61" d="100"/>
        </p:scale>
        <p:origin x="146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jørke, Anne" userId="S::anne.bjorke_bergen.kommune.no#ext#@oslokommune.onmicrosoft.com::d0ef1d72-f1e8-4be1-af0d-5f73d4c1219a" providerId="AD" clId="Web-{B6363A53-097D-9862-5308-792916242411}"/>
    <pc:docChg chg="delSld modSld">
      <pc:chgData name="Bjørke, Anne" userId="S::anne.bjorke_bergen.kommune.no#ext#@oslokommune.onmicrosoft.com::d0ef1d72-f1e8-4be1-af0d-5f73d4c1219a" providerId="AD" clId="Web-{B6363A53-097D-9862-5308-792916242411}" dt="2022-12-19T15:09:47.792" v="881"/>
      <pc:docMkLst>
        <pc:docMk/>
      </pc:docMkLst>
      <pc:sldChg chg="modNotes">
        <pc:chgData name="Bjørke, Anne" userId="S::anne.bjorke_bergen.kommune.no#ext#@oslokommune.onmicrosoft.com::d0ef1d72-f1e8-4be1-af0d-5f73d4c1219a" providerId="AD" clId="Web-{B6363A53-097D-9862-5308-792916242411}" dt="2022-12-19T14:56:24.176" v="633"/>
        <pc:sldMkLst>
          <pc:docMk/>
          <pc:sldMk cId="1263805607" sldId="981"/>
        </pc:sldMkLst>
      </pc:sldChg>
      <pc:sldChg chg="modNotes">
        <pc:chgData name="Bjørke, Anne" userId="S::anne.bjorke_bergen.kommune.no#ext#@oslokommune.onmicrosoft.com::d0ef1d72-f1e8-4be1-af0d-5f73d4c1219a" providerId="AD" clId="Web-{B6363A53-097D-9862-5308-792916242411}" dt="2022-12-19T13:48:10.183" v="231"/>
        <pc:sldMkLst>
          <pc:docMk/>
          <pc:sldMk cId="816834714" sldId="982"/>
        </pc:sldMkLst>
      </pc:sldChg>
      <pc:sldChg chg="addSp modSp modNotes">
        <pc:chgData name="Bjørke, Anne" userId="S::anne.bjorke_bergen.kommune.no#ext#@oslokommune.onmicrosoft.com::d0ef1d72-f1e8-4be1-af0d-5f73d4c1219a" providerId="AD" clId="Web-{B6363A53-097D-9862-5308-792916242411}" dt="2022-12-19T14:49:36.774" v="440" actId="20577"/>
        <pc:sldMkLst>
          <pc:docMk/>
          <pc:sldMk cId="2614896532" sldId="983"/>
        </pc:sldMkLst>
        <pc:spChg chg="add mod">
          <ac:chgData name="Bjørke, Anne" userId="S::anne.bjorke_bergen.kommune.no#ext#@oslokommune.onmicrosoft.com::d0ef1d72-f1e8-4be1-af0d-5f73d4c1219a" providerId="AD" clId="Web-{B6363A53-097D-9862-5308-792916242411}" dt="2022-12-19T14:49:36.774" v="440" actId="20577"/>
          <ac:spMkLst>
            <pc:docMk/>
            <pc:sldMk cId="2614896532" sldId="983"/>
            <ac:spMk id="2" creationId="{1CE65302-011A-9CE8-A50F-350F7001F3B9}"/>
          </ac:spMkLst>
        </pc:spChg>
        <pc:spChg chg="mod">
          <ac:chgData name="Bjørke, Anne" userId="S::anne.bjorke_bergen.kommune.no#ext#@oslokommune.onmicrosoft.com::d0ef1d72-f1e8-4be1-af0d-5f73d4c1219a" providerId="AD" clId="Web-{B6363A53-097D-9862-5308-792916242411}" dt="2022-12-19T14:48:42.600" v="432" actId="20577"/>
          <ac:spMkLst>
            <pc:docMk/>
            <pc:sldMk cId="2614896532" sldId="983"/>
            <ac:spMk id="4" creationId="{5F7DA2CE-D2F5-4835-A8E6-42CF7C1A54EB}"/>
          </ac:spMkLst>
        </pc:spChg>
      </pc:sldChg>
      <pc:sldChg chg="modNotes">
        <pc:chgData name="Bjørke, Anne" userId="S::anne.bjorke_bergen.kommune.no#ext#@oslokommune.onmicrosoft.com::d0ef1d72-f1e8-4be1-af0d-5f73d4c1219a" providerId="AD" clId="Web-{B6363A53-097D-9862-5308-792916242411}" dt="2022-12-19T15:03:36.703" v="823"/>
        <pc:sldMkLst>
          <pc:docMk/>
          <pc:sldMk cId="2702611607" sldId="985"/>
        </pc:sldMkLst>
      </pc:sldChg>
      <pc:sldChg chg="modNotes">
        <pc:chgData name="Bjørke, Anne" userId="S::anne.bjorke_bergen.kommune.no#ext#@oslokommune.onmicrosoft.com::d0ef1d72-f1e8-4be1-af0d-5f73d4c1219a" providerId="AD" clId="Web-{B6363A53-097D-9862-5308-792916242411}" dt="2022-12-19T15:08:49.103" v="871"/>
        <pc:sldMkLst>
          <pc:docMk/>
          <pc:sldMk cId="524339216" sldId="986"/>
        </pc:sldMkLst>
      </pc:sldChg>
      <pc:sldChg chg="modNotes">
        <pc:chgData name="Bjørke, Anne" userId="S::anne.bjorke_bergen.kommune.no#ext#@oslokommune.onmicrosoft.com::d0ef1d72-f1e8-4be1-af0d-5f73d4c1219a" providerId="AD" clId="Web-{B6363A53-097D-9862-5308-792916242411}" dt="2022-12-19T15:04:14.267" v="830"/>
        <pc:sldMkLst>
          <pc:docMk/>
          <pc:sldMk cId="3716737419" sldId="990"/>
        </pc:sldMkLst>
      </pc:sldChg>
      <pc:sldChg chg="modNotes">
        <pc:chgData name="Bjørke, Anne" userId="S::anne.bjorke_bergen.kommune.no#ext#@oslokommune.onmicrosoft.com::d0ef1d72-f1e8-4be1-af0d-5f73d4c1219a" providerId="AD" clId="Web-{B6363A53-097D-9862-5308-792916242411}" dt="2022-12-19T15:04:21.767" v="834"/>
        <pc:sldMkLst>
          <pc:docMk/>
          <pc:sldMk cId="1263064005" sldId="991"/>
        </pc:sldMkLst>
      </pc:sldChg>
      <pc:sldChg chg="modNotes">
        <pc:chgData name="Bjørke, Anne" userId="S::anne.bjorke_bergen.kommune.no#ext#@oslokommune.onmicrosoft.com::d0ef1d72-f1e8-4be1-af0d-5f73d4c1219a" providerId="AD" clId="Web-{B6363A53-097D-9862-5308-792916242411}" dt="2022-12-19T15:04:41.861" v="838"/>
        <pc:sldMkLst>
          <pc:docMk/>
          <pc:sldMk cId="2145289323" sldId="992"/>
        </pc:sldMkLst>
      </pc:sldChg>
      <pc:sldChg chg="modNotes">
        <pc:chgData name="Bjørke, Anne" userId="S::anne.bjorke_bergen.kommune.no#ext#@oslokommune.onmicrosoft.com::d0ef1d72-f1e8-4be1-af0d-5f73d4c1219a" providerId="AD" clId="Web-{B6363A53-097D-9862-5308-792916242411}" dt="2022-12-19T15:04:18.736" v="832"/>
        <pc:sldMkLst>
          <pc:docMk/>
          <pc:sldMk cId="2758171731" sldId="994"/>
        </pc:sldMkLst>
      </pc:sldChg>
      <pc:sldChg chg="modNotes">
        <pc:chgData name="Bjørke, Anne" userId="S::anne.bjorke_bergen.kommune.no#ext#@oslokommune.onmicrosoft.com::d0ef1d72-f1e8-4be1-af0d-5f73d4c1219a" providerId="AD" clId="Web-{B6363A53-097D-9862-5308-792916242411}" dt="2022-12-19T15:06:08.755" v="852"/>
        <pc:sldMkLst>
          <pc:docMk/>
          <pc:sldMk cId="4063222977" sldId="1008"/>
        </pc:sldMkLst>
      </pc:sldChg>
      <pc:sldChg chg="modNotes">
        <pc:chgData name="Bjørke, Anne" userId="S::anne.bjorke_bergen.kommune.no#ext#@oslokommune.onmicrosoft.com::d0ef1d72-f1e8-4be1-af0d-5f73d4c1219a" providerId="AD" clId="Web-{B6363A53-097D-9862-5308-792916242411}" dt="2022-12-19T15:06:18.052" v="856"/>
        <pc:sldMkLst>
          <pc:docMk/>
          <pc:sldMk cId="3275617035" sldId="1009"/>
        </pc:sldMkLst>
      </pc:sldChg>
      <pc:sldChg chg="modNotes">
        <pc:chgData name="Bjørke, Anne" userId="S::anne.bjorke_bergen.kommune.no#ext#@oslokommune.onmicrosoft.com::d0ef1d72-f1e8-4be1-af0d-5f73d4c1219a" providerId="AD" clId="Web-{B6363A53-097D-9862-5308-792916242411}" dt="2022-12-19T15:06:22.552" v="858"/>
        <pc:sldMkLst>
          <pc:docMk/>
          <pc:sldMk cId="1606867678" sldId="1015"/>
        </pc:sldMkLst>
      </pc:sldChg>
      <pc:sldChg chg="modNotes">
        <pc:chgData name="Bjørke, Anne" userId="S::anne.bjorke_bergen.kommune.no#ext#@oslokommune.onmicrosoft.com::d0ef1d72-f1e8-4be1-af0d-5f73d4c1219a" providerId="AD" clId="Web-{B6363A53-097D-9862-5308-792916242411}" dt="2022-12-19T15:00:21.495" v="788"/>
        <pc:sldMkLst>
          <pc:docMk/>
          <pc:sldMk cId="2615635108" sldId="1016"/>
        </pc:sldMkLst>
      </pc:sldChg>
      <pc:sldChg chg="modNotes">
        <pc:chgData name="Bjørke, Anne" userId="S::anne.bjorke_bergen.kommune.no#ext#@oslokommune.onmicrosoft.com::d0ef1d72-f1e8-4be1-af0d-5f73d4c1219a" providerId="AD" clId="Web-{B6363A53-097D-9862-5308-792916242411}" dt="2022-12-19T15:00:37.355" v="790"/>
        <pc:sldMkLst>
          <pc:docMk/>
          <pc:sldMk cId="2858290064" sldId="1017"/>
        </pc:sldMkLst>
      </pc:sldChg>
      <pc:sldChg chg="modNotes">
        <pc:chgData name="Bjørke, Anne" userId="S::anne.bjorke_bergen.kommune.no#ext#@oslokommune.onmicrosoft.com::d0ef1d72-f1e8-4be1-af0d-5f73d4c1219a" providerId="AD" clId="Web-{B6363A53-097D-9862-5308-792916242411}" dt="2022-12-19T14:56:46.817" v="637"/>
        <pc:sldMkLst>
          <pc:docMk/>
          <pc:sldMk cId="3250315166" sldId="1018"/>
        </pc:sldMkLst>
      </pc:sldChg>
      <pc:sldChg chg="modNotes">
        <pc:chgData name="Bjørke, Anne" userId="S::anne.bjorke_bergen.kommune.no#ext#@oslokommune.onmicrosoft.com::d0ef1d72-f1e8-4be1-af0d-5f73d4c1219a" providerId="AD" clId="Web-{B6363A53-097D-9862-5308-792916242411}" dt="2022-12-19T15:09:47.792" v="881"/>
        <pc:sldMkLst>
          <pc:docMk/>
          <pc:sldMk cId="3706782670" sldId="1021"/>
        </pc:sldMkLst>
      </pc:sldChg>
      <pc:sldChg chg="modNotes">
        <pc:chgData name="Bjørke, Anne" userId="S::anne.bjorke_bergen.kommune.no#ext#@oslokommune.onmicrosoft.com::d0ef1d72-f1e8-4be1-af0d-5f73d4c1219a" providerId="AD" clId="Web-{B6363A53-097D-9862-5308-792916242411}" dt="2022-12-19T15:06:13.583" v="854"/>
        <pc:sldMkLst>
          <pc:docMk/>
          <pc:sldMk cId="227650851" sldId="1027"/>
        </pc:sldMkLst>
      </pc:sldChg>
      <pc:sldChg chg="del">
        <pc:chgData name="Bjørke, Anne" userId="S::anne.bjorke_bergen.kommune.no#ext#@oslokommune.onmicrosoft.com::d0ef1d72-f1e8-4be1-af0d-5f73d4c1219a" providerId="AD" clId="Web-{B6363A53-097D-9862-5308-792916242411}" dt="2022-12-19T15:07:07.990" v="865"/>
        <pc:sldMkLst>
          <pc:docMk/>
          <pc:sldMk cId="3076585345" sldId="1028"/>
        </pc:sldMkLst>
      </pc:sldChg>
      <pc:sldChg chg="modNotes">
        <pc:chgData name="Bjørke, Anne" userId="S::anne.bjorke_bergen.kommune.no#ext#@oslokommune.onmicrosoft.com::d0ef1d72-f1e8-4be1-af0d-5f73d4c1219a" providerId="AD" clId="Web-{B6363A53-097D-9862-5308-792916242411}" dt="2022-12-19T15:03:59.001" v="826"/>
        <pc:sldMkLst>
          <pc:docMk/>
          <pc:sldMk cId="495703157" sldId="1032"/>
        </pc:sldMkLst>
      </pc:sldChg>
      <pc:sldChg chg="modNotes">
        <pc:chgData name="Bjørke, Anne" userId="S::anne.bjorke_bergen.kommune.no#ext#@oslokommune.onmicrosoft.com::d0ef1d72-f1e8-4be1-af0d-5f73d4c1219a" providerId="AD" clId="Web-{B6363A53-097D-9862-5308-792916242411}" dt="2022-12-19T15:04:48.502" v="840"/>
        <pc:sldMkLst>
          <pc:docMk/>
          <pc:sldMk cId="579217894" sldId="1035"/>
        </pc:sldMkLst>
      </pc:sldChg>
      <pc:sldChg chg="modNotes">
        <pc:chgData name="Bjørke, Anne" userId="S::anne.bjorke_bergen.kommune.no#ext#@oslokommune.onmicrosoft.com::d0ef1d72-f1e8-4be1-af0d-5f73d4c1219a" providerId="AD" clId="Web-{B6363A53-097D-9862-5308-792916242411}" dt="2022-12-19T15:04:59.549" v="844"/>
        <pc:sldMkLst>
          <pc:docMk/>
          <pc:sldMk cId="3619918079" sldId="1036"/>
        </pc:sldMkLst>
      </pc:sldChg>
      <pc:sldChg chg="modNotes">
        <pc:chgData name="Bjørke, Anne" userId="S::anne.bjorke_bergen.kommune.no#ext#@oslokommune.onmicrosoft.com::d0ef1d72-f1e8-4be1-af0d-5f73d4c1219a" providerId="AD" clId="Web-{B6363A53-097D-9862-5308-792916242411}" dt="2022-12-19T15:05:31.628" v="846"/>
        <pc:sldMkLst>
          <pc:docMk/>
          <pc:sldMk cId="3442474323" sldId="1037"/>
        </pc:sldMkLst>
      </pc:sldChg>
      <pc:sldChg chg="modNotes">
        <pc:chgData name="Bjørke, Anne" userId="S::anne.bjorke_bergen.kommune.no#ext#@oslokommune.onmicrosoft.com::d0ef1d72-f1e8-4be1-af0d-5f73d4c1219a" providerId="AD" clId="Web-{B6363A53-097D-9862-5308-792916242411}" dt="2022-12-19T15:05:36.019" v="848"/>
        <pc:sldMkLst>
          <pc:docMk/>
          <pc:sldMk cId="4030563788" sldId="1038"/>
        </pc:sldMkLst>
      </pc:sldChg>
      <pc:sldChg chg="modNotes">
        <pc:chgData name="Bjørke, Anne" userId="S::anne.bjorke_bergen.kommune.no#ext#@oslokommune.onmicrosoft.com::d0ef1d72-f1e8-4be1-af0d-5f73d4c1219a" providerId="AD" clId="Web-{B6363A53-097D-9862-5308-792916242411}" dt="2022-12-19T15:06:36.396" v="862"/>
        <pc:sldMkLst>
          <pc:docMk/>
          <pc:sldMk cId="2368949551" sldId="1041"/>
        </pc:sldMkLst>
      </pc:sldChg>
      <pc:sldChg chg="modNotes">
        <pc:chgData name="Bjørke, Anne" userId="S::anne.bjorke_bergen.kommune.no#ext#@oslokommune.onmicrosoft.com::d0ef1d72-f1e8-4be1-af0d-5f73d4c1219a" providerId="AD" clId="Web-{B6363A53-097D-9862-5308-792916242411}" dt="2022-12-19T15:05:43.676" v="850"/>
        <pc:sldMkLst>
          <pc:docMk/>
          <pc:sldMk cId="4278374884" sldId="1042"/>
        </pc:sldMkLst>
      </pc:sldChg>
      <pc:sldChg chg="modNotes">
        <pc:chgData name="Bjørke, Anne" userId="S::anne.bjorke_bergen.kommune.no#ext#@oslokommune.onmicrosoft.com::d0ef1d72-f1e8-4be1-af0d-5f73d4c1219a" providerId="AD" clId="Web-{B6363A53-097D-9862-5308-792916242411}" dt="2022-12-19T15:03:24.359" v="821"/>
        <pc:sldMkLst>
          <pc:docMk/>
          <pc:sldMk cId="638967495" sldId="1043"/>
        </pc:sldMkLst>
      </pc:sldChg>
      <pc:sldChg chg="modNotes">
        <pc:chgData name="Bjørke, Anne" userId="S::anne.bjorke_bergen.kommune.no#ext#@oslokommune.onmicrosoft.com::d0ef1d72-f1e8-4be1-af0d-5f73d4c1219a" providerId="AD" clId="Web-{B6363A53-097D-9862-5308-792916242411}" dt="2022-12-19T15:04:04.157" v="828"/>
        <pc:sldMkLst>
          <pc:docMk/>
          <pc:sldMk cId="4267847992" sldId="1047"/>
        </pc:sldMkLst>
      </pc:sldChg>
      <pc:sldChg chg="modNotes">
        <pc:chgData name="Bjørke, Anne" userId="S::anne.bjorke_bergen.kommune.no#ext#@oslokommune.onmicrosoft.com::d0ef1d72-f1e8-4be1-af0d-5f73d4c1219a" providerId="AD" clId="Web-{B6363A53-097D-9862-5308-792916242411}" dt="2022-12-19T15:06:47.412" v="864"/>
        <pc:sldMkLst>
          <pc:docMk/>
          <pc:sldMk cId="656929422" sldId="1049"/>
        </pc:sldMkLst>
      </pc:sldChg>
      <pc:sldChg chg="modNotes">
        <pc:chgData name="Bjørke, Anne" userId="S::anne.bjorke_bergen.kommune.no#ext#@oslokommune.onmicrosoft.com::d0ef1d72-f1e8-4be1-af0d-5f73d4c1219a" providerId="AD" clId="Web-{B6363A53-097D-9862-5308-792916242411}" dt="2022-12-19T13:44:59.886" v="117"/>
        <pc:sldMkLst>
          <pc:docMk/>
          <pc:sldMk cId="3938146992" sldId="1051"/>
        </pc:sldMkLst>
      </pc:sldChg>
      <pc:sldChg chg="modNotes">
        <pc:chgData name="Bjørke, Anne" userId="S::anne.bjorke_bergen.kommune.no#ext#@oslokommune.onmicrosoft.com::d0ef1d72-f1e8-4be1-af0d-5f73d4c1219a" providerId="AD" clId="Web-{B6363A53-097D-9862-5308-792916242411}" dt="2022-12-19T15:04:55.065" v="842"/>
        <pc:sldMkLst>
          <pc:docMk/>
          <pc:sldMk cId="3719773788" sldId="1053"/>
        </pc:sldMkLst>
      </pc:sldChg>
    </pc:docChg>
  </pc:docChgLst>
  <pc:docChgLst>
    <pc:chgData name="Anne Lundesgaard Komnæs" userId="S::anne.lundesgaard@bre.oslo.kommune.no::2200899f-afd4-442d-b9bc-88e8762abaf2" providerId="AD" clId="Web-{756BBCA6-B8A8-E5A0-3ABB-2D79C8EC0F35}"/>
    <pc:docChg chg="modSld">
      <pc:chgData name="Anne Lundesgaard Komnæs" userId="S::anne.lundesgaard@bre.oslo.kommune.no::2200899f-afd4-442d-b9bc-88e8762abaf2" providerId="AD" clId="Web-{756BBCA6-B8A8-E5A0-3ABB-2D79C8EC0F35}" dt="2023-01-11T09:47:00.397" v="4" actId="1076"/>
      <pc:docMkLst>
        <pc:docMk/>
      </pc:docMkLst>
      <pc:sldChg chg="delSp modSp delAnim">
        <pc:chgData name="Anne Lundesgaard Komnæs" userId="S::anne.lundesgaard@bre.oslo.kommune.no::2200899f-afd4-442d-b9bc-88e8762abaf2" providerId="AD" clId="Web-{756BBCA6-B8A8-E5A0-3ABB-2D79C8EC0F35}" dt="2023-01-11T09:47:00.397" v="4" actId="1076"/>
        <pc:sldMkLst>
          <pc:docMk/>
          <pc:sldMk cId="4278374884" sldId="1042"/>
        </pc:sldMkLst>
        <pc:spChg chg="del">
          <ac:chgData name="Anne Lundesgaard Komnæs" userId="S::anne.lundesgaard@bre.oslo.kommune.no::2200899f-afd4-442d-b9bc-88e8762abaf2" providerId="AD" clId="Web-{756BBCA6-B8A8-E5A0-3ABB-2D79C8EC0F35}" dt="2023-01-11T09:46:53.382" v="3"/>
          <ac:spMkLst>
            <pc:docMk/>
            <pc:sldMk cId="4278374884" sldId="1042"/>
            <ac:spMk id="10" creationId="{00000000-0000-0000-0000-000000000000}"/>
          </ac:spMkLst>
        </pc:spChg>
        <pc:picChg chg="mod">
          <ac:chgData name="Anne Lundesgaard Komnæs" userId="S::anne.lundesgaard@bre.oslo.kommune.no::2200899f-afd4-442d-b9bc-88e8762abaf2" providerId="AD" clId="Web-{756BBCA6-B8A8-E5A0-3ABB-2D79C8EC0F35}" dt="2023-01-11T09:47:00.397" v="4" actId="1076"/>
          <ac:picMkLst>
            <pc:docMk/>
            <pc:sldMk cId="4278374884" sldId="1042"/>
            <ac:picMk id="2050" creationId="{00000000-0000-0000-0000-000000000000}"/>
          </ac:picMkLst>
        </pc:picChg>
        <pc:picChg chg="del">
          <ac:chgData name="Anne Lundesgaard Komnæs" userId="S::anne.lundesgaard@bre.oslo.kommune.no::2200899f-afd4-442d-b9bc-88e8762abaf2" providerId="AD" clId="Web-{756BBCA6-B8A8-E5A0-3ABB-2D79C8EC0F35}" dt="2023-01-11T09:46:48.585" v="2"/>
          <ac:picMkLst>
            <pc:docMk/>
            <pc:sldMk cId="4278374884" sldId="1042"/>
            <ac:picMk id="9218" creationId="{00000000-0000-0000-0000-000000000000}"/>
          </ac:picMkLst>
        </pc:picChg>
      </pc:sldChg>
    </pc:docChg>
  </pc:docChgLst>
  <pc:docChgLst>
    <pc:chgData name="Anne Lundesgaard Komnæs" userId="S::anne.lundesgaard@bre.oslo.kommune.no::2200899f-afd4-442d-b9bc-88e8762abaf2" providerId="AD" clId="Web-{840FF588-5F10-F363-2D2C-CA11C7BFAB60}"/>
    <pc:docChg chg="modSld">
      <pc:chgData name="Anne Lundesgaard Komnæs" userId="S::anne.lundesgaard@bre.oslo.kommune.no::2200899f-afd4-442d-b9bc-88e8762abaf2" providerId="AD" clId="Web-{840FF588-5F10-F363-2D2C-CA11C7BFAB60}" dt="2022-12-19T22:28:24.678" v="6" actId="1076"/>
      <pc:docMkLst>
        <pc:docMk/>
      </pc:docMkLst>
      <pc:sldChg chg="addSp delSp modSp">
        <pc:chgData name="Anne Lundesgaard Komnæs" userId="S::anne.lundesgaard@bre.oslo.kommune.no::2200899f-afd4-442d-b9bc-88e8762abaf2" providerId="AD" clId="Web-{840FF588-5F10-F363-2D2C-CA11C7BFAB60}" dt="2022-12-19T22:28:24.678" v="6" actId="1076"/>
        <pc:sldMkLst>
          <pc:docMk/>
          <pc:sldMk cId="2628863944" sldId="1004"/>
        </pc:sldMkLst>
        <pc:spChg chg="del">
          <ac:chgData name="Anne Lundesgaard Komnæs" userId="S::anne.lundesgaard@bre.oslo.kommune.no::2200899f-afd4-442d-b9bc-88e8762abaf2" providerId="AD" clId="Web-{840FF588-5F10-F363-2D2C-CA11C7BFAB60}" dt="2022-12-19T22:27:20.473" v="0"/>
          <ac:spMkLst>
            <pc:docMk/>
            <pc:sldMk cId="2628863944" sldId="1004"/>
            <ac:spMk id="8" creationId="{612EF0D9-6F4C-4F80-89C1-26066228EE9C}"/>
          </ac:spMkLst>
        </pc:spChg>
        <pc:spChg chg="del">
          <ac:chgData name="Anne Lundesgaard Komnæs" userId="S::anne.lundesgaard@bre.oslo.kommune.no::2200899f-afd4-442d-b9bc-88e8762abaf2" providerId="AD" clId="Web-{840FF588-5F10-F363-2D2C-CA11C7BFAB60}" dt="2022-12-19T22:27:25.598" v="1"/>
          <ac:spMkLst>
            <pc:docMk/>
            <pc:sldMk cId="2628863944" sldId="1004"/>
            <ac:spMk id="12" creationId="{6CAA9619-5602-4833-B2B0-DD3A0CD50F78}"/>
          </ac:spMkLst>
        </pc:spChg>
        <pc:picChg chg="add mod">
          <ac:chgData name="Anne Lundesgaard Komnæs" userId="S::anne.lundesgaard@bre.oslo.kommune.no::2200899f-afd4-442d-b9bc-88e8762abaf2" providerId="AD" clId="Web-{840FF588-5F10-F363-2D2C-CA11C7BFAB60}" dt="2022-12-19T22:28:24.678" v="6" actId="1076"/>
          <ac:picMkLst>
            <pc:docMk/>
            <pc:sldMk cId="2628863944" sldId="1004"/>
            <ac:picMk id="2" creationId="{1C22573F-17F1-7089-1B20-97C30A25818C}"/>
          </ac:picMkLst>
        </pc:picChg>
      </pc:sldChg>
    </pc:docChg>
  </pc:docChgLst>
  <pc:docChgLst>
    <pc:chgData name="Anne Lundesgaard Komnæs" userId="S::anne.lundesgaard@bre.oslo.kommune.no::2200899f-afd4-442d-b9bc-88e8762abaf2" providerId="AD" clId="Web-{15603892-266D-095E-53E4-96D1DE122D01}"/>
    <pc:docChg chg="modSld">
      <pc:chgData name="Anne Lundesgaard Komnæs" userId="S::anne.lundesgaard@bre.oslo.kommune.no::2200899f-afd4-442d-b9bc-88e8762abaf2" providerId="AD" clId="Web-{15603892-266D-095E-53E4-96D1DE122D01}" dt="2023-01-10T14:30:33.747" v="14"/>
      <pc:docMkLst>
        <pc:docMk/>
      </pc:docMkLst>
      <pc:sldChg chg="modNotes">
        <pc:chgData name="Anne Lundesgaard Komnæs" userId="S::anne.lundesgaard@bre.oslo.kommune.no::2200899f-afd4-442d-b9bc-88e8762abaf2" providerId="AD" clId="Web-{15603892-266D-095E-53E4-96D1DE122D01}" dt="2023-01-10T14:20:12.293" v="2"/>
        <pc:sldMkLst>
          <pc:docMk/>
          <pc:sldMk cId="1263805607" sldId="981"/>
        </pc:sldMkLst>
      </pc:sldChg>
      <pc:sldChg chg="modNotes">
        <pc:chgData name="Anne Lundesgaard Komnæs" userId="S::anne.lundesgaard@bre.oslo.kommune.no::2200899f-afd4-442d-b9bc-88e8762abaf2" providerId="AD" clId="Web-{15603892-266D-095E-53E4-96D1DE122D01}" dt="2023-01-10T14:19:12.197" v="0"/>
        <pc:sldMkLst>
          <pc:docMk/>
          <pc:sldMk cId="2614896532" sldId="983"/>
        </pc:sldMkLst>
      </pc:sldChg>
      <pc:sldChg chg="modNotes">
        <pc:chgData name="Anne Lundesgaard Komnæs" userId="S::anne.lundesgaard@bre.oslo.kommune.no::2200899f-afd4-442d-b9bc-88e8762abaf2" providerId="AD" clId="Web-{15603892-266D-095E-53E4-96D1DE122D01}" dt="2023-01-10T14:28:58.698" v="10"/>
        <pc:sldMkLst>
          <pc:docMk/>
          <pc:sldMk cId="2628863944" sldId="1004"/>
        </pc:sldMkLst>
      </pc:sldChg>
      <pc:sldChg chg="delSp modSp">
        <pc:chgData name="Anne Lundesgaard Komnæs" userId="S::anne.lundesgaard@bre.oslo.kommune.no::2200899f-afd4-442d-b9bc-88e8762abaf2" providerId="AD" clId="Web-{15603892-266D-095E-53E4-96D1DE122D01}" dt="2023-01-10T14:21:55.327" v="4"/>
        <pc:sldMkLst>
          <pc:docMk/>
          <pc:sldMk cId="3706782670" sldId="1021"/>
        </pc:sldMkLst>
        <pc:spChg chg="del mod">
          <ac:chgData name="Anne Lundesgaard Komnæs" userId="S::anne.lundesgaard@bre.oslo.kommune.no::2200899f-afd4-442d-b9bc-88e8762abaf2" providerId="AD" clId="Web-{15603892-266D-095E-53E4-96D1DE122D01}" dt="2023-01-10T14:21:55.327" v="4"/>
          <ac:spMkLst>
            <pc:docMk/>
            <pc:sldMk cId="3706782670" sldId="1021"/>
            <ac:spMk id="7" creationId="{4D593101-1A19-42EA-BD77-273EA8931FE3}"/>
          </ac:spMkLst>
        </pc:spChg>
      </pc:sldChg>
      <pc:sldChg chg="modNotes">
        <pc:chgData name="Anne Lundesgaard Komnæs" userId="S::anne.lundesgaard@bre.oslo.kommune.no::2200899f-afd4-442d-b9bc-88e8762abaf2" providerId="AD" clId="Web-{15603892-266D-095E-53E4-96D1DE122D01}" dt="2023-01-10T14:26:34.960" v="7"/>
        <pc:sldMkLst>
          <pc:docMk/>
          <pc:sldMk cId="579217894" sldId="1035"/>
        </pc:sldMkLst>
      </pc:sldChg>
      <pc:sldChg chg="modNotes">
        <pc:chgData name="Anne Lundesgaard Komnæs" userId="S::anne.lundesgaard@bre.oslo.kommune.no::2200899f-afd4-442d-b9bc-88e8762abaf2" providerId="AD" clId="Web-{15603892-266D-095E-53E4-96D1DE122D01}" dt="2023-01-10T14:30:33.747" v="14"/>
        <pc:sldMkLst>
          <pc:docMk/>
          <pc:sldMk cId="656929422" sldId="1049"/>
        </pc:sldMkLst>
      </pc:sldChg>
    </pc:docChg>
  </pc:docChgLst>
  <pc:docChgLst>
    <pc:chgData name="Anne Lundesgaard Komnæs" userId="S::anne.lundesgaard@bre.oslo.kommune.no::2200899f-afd4-442d-b9bc-88e8762abaf2" providerId="AD" clId="Web-{6A0BCB02-F0A4-6B2B-BFF3-5C8EEDF9A7CE}"/>
    <pc:docChg chg="delSld modSld">
      <pc:chgData name="Anne Lundesgaard Komnæs" userId="S::anne.lundesgaard@bre.oslo.kommune.no::2200899f-afd4-442d-b9bc-88e8762abaf2" providerId="AD" clId="Web-{6A0BCB02-F0A4-6B2B-BFF3-5C8EEDF9A7CE}" dt="2023-01-11T08:27:49.909" v="7"/>
      <pc:docMkLst>
        <pc:docMk/>
      </pc:docMkLst>
      <pc:sldChg chg="modNotes">
        <pc:chgData name="Anne Lundesgaard Komnæs" userId="S::anne.lundesgaard@bre.oslo.kommune.no::2200899f-afd4-442d-b9bc-88e8762abaf2" providerId="AD" clId="Web-{6A0BCB02-F0A4-6B2B-BFF3-5C8EEDF9A7CE}" dt="2023-01-11T08:27:49.909" v="7"/>
        <pc:sldMkLst>
          <pc:docMk/>
          <pc:sldMk cId="3716737419" sldId="990"/>
        </pc:sldMkLst>
      </pc:sldChg>
      <pc:sldChg chg="modSp">
        <pc:chgData name="Anne Lundesgaard Komnæs" userId="S::anne.lundesgaard@bre.oslo.kommune.no::2200899f-afd4-442d-b9bc-88e8762abaf2" providerId="AD" clId="Web-{6A0BCB02-F0A4-6B2B-BFF3-5C8EEDF9A7CE}" dt="2023-01-11T08:25:59.954" v="3" actId="20577"/>
        <pc:sldMkLst>
          <pc:docMk/>
          <pc:sldMk cId="1203322689" sldId="1026"/>
        </pc:sldMkLst>
        <pc:spChg chg="mod">
          <ac:chgData name="Anne Lundesgaard Komnæs" userId="S::anne.lundesgaard@bre.oslo.kommune.no::2200899f-afd4-442d-b9bc-88e8762abaf2" providerId="AD" clId="Web-{6A0BCB02-F0A4-6B2B-BFF3-5C8EEDF9A7CE}" dt="2023-01-11T08:25:59.954" v="3" actId="20577"/>
          <ac:spMkLst>
            <pc:docMk/>
            <pc:sldMk cId="1203322689" sldId="1026"/>
            <ac:spMk id="5" creationId="{D1067852-AAA6-8B01-0804-27BDAE326AED}"/>
          </ac:spMkLst>
        </pc:spChg>
      </pc:sldChg>
      <pc:sldChg chg="modSp">
        <pc:chgData name="Anne Lundesgaard Komnæs" userId="S::anne.lundesgaard@bre.oslo.kommune.no::2200899f-afd4-442d-b9bc-88e8762abaf2" providerId="AD" clId="Web-{6A0BCB02-F0A4-6B2B-BFF3-5C8EEDF9A7CE}" dt="2023-01-11T08:23:00.810" v="0" actId="1076"/>
        <pc:sldMkLst>
          <pc:docMk/>
          <pc:sldMk cId="4278374884" sldId="1042"/>
        </pc:sldMkLst>
        <pc:picChg chg="mod">
          <ac:chgData name="Anne Lundesgaard Komnæs" userId="S::anne.lundesgaard@bre.oslo.kommune.no::2200899f-afd4-442d-b9bc-88e8762abaf2" providerId="AD" clId="Web-{6A0BCB02-F0A4-6B2B-BFF3-5C8EEDF9A7CE}" dt="2023-01-11T08:23:00.810" v="0" actId="1076"/>
          <ac:picMkLst>
            <pc:docMk/>
            <pc:sldMk cId="4278374884" sldId="1042"/>
            <ac:picMk id="2050" creationId="{00000000-0000-0000-0000-000000000000}"/>
          </ac:picMkLst>
        </pc:picChg>
      </pc:sldChg>
      <pc:sldChg chg="del">
        <pc:chgData name="Anne Lundesgaard Komnæs" userId="S::anne.lundesgaard@bre.oslo.kommune.no::2200899f-afd4-442d-b9bc-88e8762abaf2" providerId="AD" clId="Web-{6A0BCB02-F0A4-6B2B-BFF3-5C8EEDF9A7CE}" dt="2023-01-11T08:26:06.954" v="4"/>
        <pc:sldMkLst>
          <pc:docMk/>
          <pc:sldMk cId="1139080302" sldId="1054"/>
        </pc:sldMkLst>
      </pc:sldChg>
      <pc:sldChg chg="del">
        <pc:chgData name="Anne Lundesgaard Komnæs" userId="S::anne.lundesgaard@bre.oslo.kommune.no::2200899f-afd4-442d-b9bc-88e8762abaf2" providerId="AD" clId="Web-{6A0BCB02-F0A4-6B2B-BFF3-5C8EEDF9A7CE}" dt="2023-01-11T08:26:18.907" v="5"/>
        <pc:sldMkLst>
          <pc:docMk/>
          <pc:sldMk cId="3218683302" sldId="1055"/>
        </pc:sldMkLst>
      </pc:sldChg>
    </pc:docChg>
  </pc:docChgLst>
  <pc:docChgLst>
    <pc:chgData name="Bjørke, Anne" userId="S::anne.bjorke_bergen.kommune.no#ext#@oslokommune.onmicrosoft.com::d0ef1d72-f1e8-4be1-af0d-5f73d4c1219a" providerId="AD" clId="Web-{CB2830CB-3AA0-0B8D-9BB9-838CA17BFDF4}"/>
    <pc:docChg chg="addSld delSld modSld">
      <pc:chgData name="Bjørke, Anne" userId="S::anne.bjorke_bergen.kommune.no#ext#@oslokommune.onmicrosoft.com::d0ef1d72-f1e8-4be1-af0d-5f73d4c1219a" providerId="AD" clId="Web-{CB2830CB-3AA0-0B8D-9BB9-838CA17BFDF4}" dt="2022-12-20T13:25:33.133" v="1858"/>
      <pc:docMkLst>
        <pc:docMk/>
      </pc:docMkLst>
      <pc:sldChg chg="modNotes">
        <pc:chgData name="Bjørke, Anne" userId="S::anne.bjorke_bergen.kommune.no#ext#@oslokommune.onmicrosoft.com::d0ef1d72-f1e8-4be1-af0d-5f73d4c1219a" providerId="AD" clId="Web-{CB2830CB-3AA0-0B8D-9BB9-838CA17BFDF4}" dt="2022-12-20T13:25:33.133" v="1858"/>
        <pc:sldMkLst>
          <pc:docMk/>
          <pc:sldMk cId="2614896532" sldId="983"/>
        </pc:sldMkLst>
      </pc:sldChg>
      <pc:sldChg chg="modNotes">
        <pc:chgData name="Bjørke, Anne" userId="S::anne.bjorke_bergen.kommune.no#ext#@oslokommune.onmicrosoft.com::d0ef1d72-f1e8-4be1-af0d-5f73d4c1219a" providerId="AD" clId="Web-{CB2830CB-3AA0-0B8D-9BB9-838CA17BFDF4}" dt="2022-12-20T07:36:51.509" v="113"/>
        <pc:sldMkLst>
          <pc:docMk/>
          <pc:sldMk cId="2702611607" sldId="985"/>
        </pc:sldMkLst>
      </pc:sldChg>
      <pc:sldChg chg="modNotes">
        <pc:chgData name="Bjørke, Anne" userId="S::anne.bjorke_bergen.kommune.no#ext#@oslokommune.onmicrosoft.com::d0ef1d72-f1e8-4be1-af0d-5f73d4c1219a" providerId="AD" clId="Web-{CB2830CB-3AA0-0B8D-9BB9-838CA17BFDF4}" dt="2022-12-20T07:45:14.638" v="226"/>
        <pc:sldMkLst>
          <pc:docMk/>
          <pc:sldMk cId="3716737419" sldId="990"/>
        </pc:sldMkLst>
      </pc:sldChg>
      <pc:sldChg chg="modNotes">
        <pc:chgData name="Bjørke, Anne" userId="S::anne.bjorke_bergen.kommune.no#ext#@oslokommune.onmicrosoft.com::d0ef1d72-f1e8-4be1-af0d-5f73d4c1219a" providerId="AD" clId="Web-{CB2830CB-3AA0-0B8D-9BB9-838CA17BFDF4}" dt="2022-12-20T07:50:52.177" v="325"/>
        <pc:sldMkLst>
          <pc:docMk/>
          <pc:sldMk cId="1263064005" sldId="991"/>
        </pc:sldMkLst>
      </pc:sldChg>
      <pc:sldChg chg="modNotes">
        <pc:chgData name="Bjørke, Anne" userId="S::anne.bjorke_bergen.kommune.no#ext#@oslokommune.onmicrosoft.com::d0ef1d72-f1e8-4be1-af0d-5f73d4c1219a" providerId="AD" clId="Web-{CB2830CB-3AA0-0B8D-9BB9-838CA17BFDF4}" dt="2022-12-20T07:48:58.981" v="302"/>
        <pc:sldMkLst>
          <pc:docMk/>
          <pc:sldMk cId="2758171731" sldId="994"/>
        </pc:sldMkLst>
      </pc:sldChg>
      <pc:sldChg chg="addSp delSp">
        <pc:chgData name="Bjørke, Anne" userId="S::anne.bjorke_bergen.kommune.no#ext#@oslokommune.onmicrosoft.com::d0ef1d72-f1e8-4be1-af0d-5f73d4c1219a" providerId="AD" clId="Web-{CB2830CB-3AA0-0B8D-9BB9-838CA17BFDF4}" dt="2022-12-20T11:01:06.281" v="1507"/>
        <pc:sldMkLst>
          <pc:docMk/>
          <pc:sldMk cId="276291120" sldId="997"/>
        </pc:sldMkLst>
        <pc:spChg chg="add">
          <ac:chgData name="Bjørke, Anne" userId="S::anne.bjorke_bergen.kommune.no#ext#@oslokommune.onmicrosoft.com::d0ef1d72-f1e8-4be1-af0d-5f73d4c1219a" providerId="AD" clId="Web-{CB2830CB-3AA0-0B8D-9BB9-838CA17BFDF4}" dt="2022-12-20T11:01:06.281" v="1507"/>
          <ac:spMkLst>
            <pc:docMk/>
            <pc:sldMk cId="276291120" sldId="997"/>
            <ac:spMk id="3" creationId="{142F5ED7-26AC-E858-680D-FCDE5A839A75}"/>
          </ac:spMkLst>
        </pc:spChg>
        <pc:spChg chg="del">
          <ac:chgData name="Bjørke, Anne" userId="S::anne.bjorke_bergen.kommune.no#ext#@oslokommune.onmicrosoft.com::d0ef1d72-f1e8-4be1-af0d-5f73d4c1219a" providerId="AD" clId="Web-{CB2830CB-3AA0-0B8D-9BB9-838CA17BFDF4}" dt="2022-12-20T11:01:04.687" v="1506"/>
          <ac:spMkLst>
            <pc:docMk/>
            <pc:sldMk cId="276291120" sldId="997"/>
            <ac:spMk id="13" creationId="{ADFF57D5-A529-4479-B58C-788C468A0EBF}"/>
          </ac:spMkLst>
        </pc:spChg>
      </pc:sldChg>
      <pc:sldChg chg="modSp">
        <pc:chgData name="Bjørke, Anne" userId="S::anne.bjorke_bergen.kommune.no#ext#@oslokommune.onmicrosoft.com::d0ef1d72-f1e8-4be1-af0d-5f73d4c1219a" providerId="AD" clId="Web-{CB2830CB-3AA0-0B8D-9BB9-838CA17BFDF4}" dt="2022-12-20T08:52:11.291" v="1221" actId="20577"/>
        <pc:sldMkLst>
          <pc:docMk/>
          <pc:sldMk cId="2628863944" sldId="1004"/>
        </pc:sldMkLst>
        <pc:spChg chg="mod">
          <ac:chgData name="Bjørke, Anne" userId="S::anne.bjorke_bergen.kommune.no#ext#@oslokommune.onmicrosoft.com::d0ef1d72-f1e8-4be1-af0d-5f73d4c1219a" providerId="AD" clId="Web-{CB2830CB-3AA0-0B8D-9BB9-838CA17BFDF4}" dt="2022-12-20T08:52:11.291" v="1221" actId="20577"/>
          <ac:spMkLst>
            <pc:docMk/>
            <pc:sldMk cId="2628863944" sldId="1004"/>
            <ac:spMk id="11" creationId="{CA32445F-C188-4633-851C-2E94399F1F61}"/>
          </ac:spMkLst>
        </pc:spChg>
      </pc:sldChg>
      <pc:sldChg chg="addSp delSp modNotes">
        <pc:chgData name="Bjørke, Anne" userId="S::anne.bjorke_bergen.kommune.no#ext#@oslokommune.onmicrosoft.com::d0ef1d72-f1e8-4be1-af0d-5f73d4c1219a" providerId="AD" clId="Web-{CB2830CB-3AA0-0B8D-9BB9-838CA17BFDF4}" dt="2022-12-20T11:05:36.635" v="1538"/>
        <pc:sldMkLst>
          <pc:docMk/>
          <pc:sldMk cId="4063222977" sldId="1008"/>
        </pc:sldMkLst>
        <pc:spChg chg="add">
          <ac:chgData name="Bjørke, Anne" userId="S::anne.bjorke_bergen.kommune.no#ext#@oslokommune.onmicrosoft.com::d0ef1d72-f1e8-4be1-af0d-5f73d4c1219a" providerId="AD" clId="Web-{CB2830CB-3AA0-0B8D-9BB9-838CA17BFDF4}" dt="2022-12-20T11:01:35.313" v="1513"/>
          <ac:spMkLst>
            <pc:docMk/>
            <pc:sldMk cId="4063222977" sldId="1008"/>
            <ac:spMk id="4" creationId="{5264DF26-12FF-681A-B39C-5A8AC83D80BE}"/>
          </ac:spMkLst>
        </pc:spChg>
        <pc:spChg chg="del">
          <ac:chgData name="Bjørke, Anne" userId="S::anne.bjorke_bergen.kommune.no#ext#@oslokommune.onmicrosoft.com::d0ef1d72-f1e8-4be1-af0d-5f73d4c1219a" providerId="AD" clId="Web-{CB2830CB-3AA0-0B8D-9BB9-838CA17BFDF4}" dt="2022-12-20T11:01:34.844" v="1512"/>
          <ac:spMkLst>
            <pc:docMk/>
            <pc:sldMk cId="4063222977" sldId="1008"/>
            <ac:spMk id="11" creationId="{9C6C6E06-DAD5-4E10-B03D-804BDA0133A9}"/>
          </ac:spMkLst>
        </pc:spChg>
      </pc:sldChg>
      <pc:sldChg chg="modNotes">
        <pc:chgData name="Bjørke, Anne" userId="S::anne.bjorke_bergen.kommune.no#ext#@oslokommune.onmicrosoft.com::d0ef1d72-f1e8-4be1-af0d-5f73d4c1219a" providerId="AD" clId="Web-{CB2830CB-3AA0-0B8D-9BB9-838CA17BFDF4}" dt="2022-12-20T11:08:07.610" v="1569"/>
        <pc:sldMkLst>
          <pc:docMk/>
          <pc:sldMk cId="3275617035" sldId="1009"/>
        </pc:sldMkLst>
      </pc:sldChg>
      <pc:sldChg chg="modNotes">
        <pc:chgData name="Bjørke, Anne" userId="S::anne.bjorke_bergen.kommune.no#ext#@oslokommune.onmicrosoft.com::d0ef1d72-f1e8-4be1-af0d-5f73d4c1219a" providerId="AD" clId="Web-{CB2830CB-3AA0-0B8D-9BB9-838CA17BFDF4}" dt="2022-12-20T11:10:18.084" v="1624"/>
        <pc:sldMkLst>
          <pc:docMk/>
          <pc:sldMk cId="1606867678" sldId="1015"/>
        </pc:sldMkLst>
      </pc:sldChg>
      <pc:sldChg chg="modNotes">
        <pc:chgData name="Bjørke, Anne" userId="S::anne.bjorke_bergen.kommune.no#ext#@oslokommune.onmicrosoft.com::d0ef1d72-f1e8-4be1-af0d-5f73d4c1219a" providerId="AD" clId="Web-{CB2830CB-3AA0-0B8D-9BB9-838CA17BFDF4}" dt="2022-12-20T11:14:41.485" v="1708"/>
        <pc:sldMkLst>
          <pc:docMk/>
          <pc:sldMk cId="3250315166" sldId="1018"/>
        </pc:sldMkLst>
      </pc:sldChg>
      <pc:sldChg chg="addSp delSp">
        <pc:chgData name="Bjørke, Anne" userId="S::anne.bjorke_bergen.kommune.no#ext#@oslokommune.onmicrosoft.com::d0ef1d72-f1e8-4be1-af0d-5f73d4c1219a" providerId="AD" clId="Web-{CB2830CB-3AA0-0B8D-9BB9-838CA17BFDF4}" dt="2022-12-20T11:01:12.765" v="1509"/>
        <pc:sldMkLst>
          <pc:docMk/>
          <pc:sldMk cId="1014555884" sldId="1025"/>
        </pc:sldMkLst>
        <pc:spChg chg="add">
          <ac:chgData name="Bjørke, Anne" userId="S::anne.bjorke_bergen.kommune.no#ext#@oslokommune.onmicrosoft.com::d0ef1d72-f1e8-4be1-af0d-5f73d4c1219a" providerId="AD" clId="Web-{CB2830CB-3AA0-0B8D-9BB9-838CA17BFDF4}" dt="2022-12-20T11:01:12.765" v="1509"/>
          <ac:spMkLst>
            <pc:docMk/>
            <pc:sldMk cId="1014555884" sldId="1025"/>
            <ac:spMk id="4" creationId="{1649D0F9-D488-CB03-D0AD-7453D31BC103}"/>
          </ac:spMkLst>
        </pc:spChg>
        <pc:spChg chg="del">
          <ac:chgData name="Bjørke, Anne" userId="S::anne.bjorke_bergen.kommune.no#ext#@oslokommune.onmicrosoft.com::d0ef1d72-f1e8-4be1-af0d-5f73d4c1219a" providerId="AD" clId="Web-{CB2830CB-3AA0-0B8D-9BB9-838CA17BFDF4}" dt="2022-12-20T11:01:11.984" v="1508"/>
          <ac:spMkLst>
            <pc:docMk/>
            <pc:sldMk cId="1014555884" sldId="1025"/>
            <ac:spMk id="23" creationId="{B4D4D2B9-AC28-4FCE-BF4E-DF1BF8B4CA4B}"/>
          </ac:spMkLst>
        </pc:spChg>
      </pc:sldChg>
      <pc:sldChg chg="addSp delSp modSp modNotes">
        <pc:chgData name="Bjørke, Anne" userId="S::anne.bjorke_bergen.kommune.no#ext#@oslokommune.onmicrosoft.com::d0ef1d72-f1e8-4be1-af0d-5f73d4c1219a" providerId="AD" clId="Web-{CB2830CB-3AA0-0B8D-9BB9-838CA17BFDF4}" dt="2022-12-20T10:51:55.618" v="1450" actId="20577"/>
        <pc:sldMkLst>
          <pc:docMk/>
          <pc:sldMk cId="1203322689" sldId="1026"/>
        </pc:sldMkLst>
        <pc:spChg chg="add mod">
          <ac:chgData name="Bjørke, Anne" userId="S::anne.bjorke_bergen.kommune.no#ext#@oslokommune.onmicrosoft.com::d0ef1d72-f1e8-4be1-af0d-5f73d4c1219a" providerId="AD" clId="Web-{CB2830CB-3AA0-0B8D-9BB9-838CA17BFDF4}" dt="2022-12-20T10:51:55.618" v="1450" actId="20577"/>
          <ac:spMkLst>
            <pc:docMk/>
            <pc:sldMk cId="1203322689" sldId="1026"/>
            <ac:spMk id="5" creationId="{D1067852-AAA6-8B01-0804-27BDAE326AED}"/>
          </ac:spMkLst>
        </pc:spChg>
        <pc:spChg chg="del mod">
          <ac:chgData name="Bjørke, Anne" userId="S::anne.bjorke_bergen.kommune.no#ext#@oslokommune.onmicrosoft.com::d0ef1d72-f1e8-4be1-af0d-5f73d4c1219a" providerId="AD" clId="Web-{CB2830CB-3AA0-0B8D-9BB9-838CA17BFDF4}" dt="2022-12-20T09:36:25.072" v="1441"/>
          <ac:spMkLst>
            <pc:docMk/>
            <pc:sldMk cId="1203322689" sldId="1026"/>
            <ac:spMk id="11" creationId="{F60D4BF6-3C37-4FD4-BD20-61F96E584CB3}"/>
          </ac:spMkLst>
        </pc:spChg>
        <pc:picChg chg="mod modCrop">
          <ac:chgData name="Bjørke, Anne" userId="S::anne.bjorke_bergen.kommune.no#ext#@oslokommune.onmicrosoft.com::d0ef1d72-f1e8-4be1-af0d-5f73d4c1219a" providerId="AD" clId="Web-{CB2830CB-3AA0-0B8D-9BB9-838CA17BFDF4}" dt="2022-12-20T10:51:06.397" v="1445" actId="1076"/>
          <ac:picMkLst>
            <pc:docMk/>
            <pc:sldMk cId="1203322689" sldId="1026"/>
            <ac:picMk id="3" creationId="{00000000-0000-0000-0000-000000000000}"/>
          </ac:picMkLst>
        </pc:picChg>
      </pc:sldChg>
      <pc:sldChg chg="modNotes">
        <pc:chgData name="Bjørke, Anne" userId="S::anne.bjorke_bergen.kommune.no#ext#@oslokommune.onmicrosoft.com::d0ef1d72-f1e8-4be1-af0d-5f73d4c1219a" providerId="AD" clId="Web-{CB2830CB-3AA0-0B8D-9BB9-838CA17BFDF4}" dt="2022-12-20T11:07:26.124" v="1567"/>
        <pc:sldMkLst>
          <pc:docMk/>
          <pc:sldMk cId="227650851" sldId="1027"/>
        </pc:sldMkLst>
      </pc:sldChg>
      <pc:sldChg chg="del">
        <pc:chgData name="Bjørke, Anne" userId="S::anne.bjorke_bergen.kommune.no#ext#@oslokommune.onmicrosoft.com::d0ef1d72-f1e8-4be1-af0d-5f73d4c1219a" providerId="AD" clId="Web-{CB2830CB-3AA0-0B8D-9BB9-838CA17BFDF4}" dt="2022-12-20T11:13:35.733" v="1703"/>
        <pc:sldMkLst>
          <pc:docMk/>
          <pc:sldMk cId="2847905080" sldId="1030"/>
        </pc:sldMkLst>
      </pc:sldChg>
      <pc:sldChg chg="modNotes">
        <pc:chgData name="Bjørke, Anne" userId="S::anne.bjorke_bergen.kommune.no#ext#@oslokommune.onmicrosoft.com::d0ef1d72-f1e8-4be1-af0d-5f73d4c1219a" providerId="AD" clId="Web-{CB2830CB-3AA0-0B8D-9BB9-838CA17BFDF4}" dt="2022-12-20T07:42:45.956" v="189"/>
        <pc:sldMkLst>
          <pc:docMk/>
          <pc:sldMk cId="495703157" sldId="1032"/>
        </pc:sldMkLst>
      </pc:sldChg>
      <pc:sldChg chg="addSp delSp modSp modNotes">
        <pc:chgData name="Bjørke, Anne" userId="S::anne.bjorke_bergen.kommune.no#ext#@oslokommune.onmicrosoft.com::d0ef1d72-f1e8-4be1-af0d-5f73d4c1219a" providerId="AD" clId="Web-{CB2830CB-3AA0-0B8D-9BB9-838CA17BFDF4}" dt="2022-12-20T11:52:11.357" v="1830" actId="20577"/>
        <pc:sldMkLst>
          <pc:docMk/>
          <pc:sldMk cId="579217894" sldId="1035"/>
        </pc:sldMkLst>
        <pc:spChg chg="add">
          <ac:chgData name="Bjørke, Anne" userId="S::anne.bjorke_bergen.kommune.no#ext#@oslokommune.onmicrosoft.com::d0ef1d72-f1e8-4be1-af0d-5f73d4c1219a" providerId="AD" clId="Web-{CB2830CB-3AA0-0B8D-9BB9-838CA17BFDF4}" dt="2022-12-20T11:50:32.806" v="1810"/>
          <ac:spMkLst>
            <pc:docMk/>
            <pc:sldMk cId="579217894" sldId="1035"/>
            <ac:spMk id="4" creationId="{FC88A354-3A0D-5BBC-8420-E9290F8492A9}"/>
          </ac:spMkLst>
        </pc:spChg>
        <pc:spChg chg="mod">
          <ac:chgData name="Bjørke, Anne" userId="S::anne.bjorke_bergen.kommune.no#ext#@oslokommune.onmicrosoft.com::d0ef1d72-f1e8-4be1-af0d-5f73d4c1219a" providerId="AD" clId="Web-{CB2830CB-3AA0-0B8D-9BB9-838CA17BFDF4}" dt="2022-12-20T11:52:11.357" v="1830" actId="20577"/>
          <ac:spMkLst>
            <pc:docMk/>
            <pc:sldMk cId="579217894" sldId="1035"/>
            <ac:spMk id="6" creationId="{2CD2D8B8-893E-445A-B524-C79421E33EE7}"/>
          </ac:spMkLst>
        </pc:spChg>
        <pc:spChg chg="del">
          <ac:chgData name="Bjørke, Anne" userId="S::anne.bjorke_bergen.kommune.no#ext#@oslokommune.onmicrosoft.com::d0ef1d72-f1e8-4be1-af0d-5f73d4c1219a" providerId="AD" clId="Web-{CB2830CB-3AA0-0B8D-9BB9-838CA17BFDF4}" dt="2022-12-20T11:32:33.544" v="1711"/>
          <ac:spMkLst>
            <pc:docMk/>
            <pc:sldMk cId="579217894" sldId="1035"/>
            <ac:spMk id="7" creationId="{AC4832E4-D861-4BFB-BD4C-148556138F01}"/>
          </ac:spMkLst>
        </pc:spChg>
      </pc:sldChg>
      <pc:sldChg chg="addSp delSp modSp modNotes">
        <pc:chgData name="Bjørke, Anne" userId="S::anne.bjorke_bergen.kommune.no#ext#@oslokommune.onmicrosoft.com::d0ef1d72-f1e8-4be1-af0d-5f73d4c1219a" providerId="AD" clId="Web-{CB2830CB-3AA0-0B8D-9BB9-838CA17BFDF4}" dt="2022-12-20T11:52:24.966" v="1832"/>
        <pc:sldMkLst>
          <pc:docMk/>
          <pc:sldMk cId="3619918079" sldId="1036"/>
        </pc:sldMkLst>
        <pc:spChg chg="add">
          <ac:chgData name="Bjørke, Anne" userId="S::anne.bjorke_bergen.kommune.no#ext#@oslokommune.onmicrosoft.com::d0ef1d72-f1e8-4be1-af0d-5f73d4c1219a" providerId="AD" clId="Web-{CB2830CB-3AA0-0B8D-9BB9-838CA17BFDF4}" dt="2022-12-20T11:52:24.966" v="1832"/>
          <ac:spMkLst>
            <pc:docMk/>
            <pc:sldMk cId="3619918079" sldId="1036"/>
            <ac:spMk id="4" creationId="{472D9569-C72B-2325-7904-E2F1A6D65A43}"/>
          </ac:spMkLst>
        </pc:spChg>
        <pc:spChg chg="del mod">
          <ac:chgData name="Bjørke, Anne" userId="S::anne.bjorke_bergen.kommune.no#ext#@oslokommune.onmicrosoft.com::d0ef1d72-f1e8-4be1-af0d-5f73d4c1219a" providerId="AD" clId="Web-{CB2830CB-3AA0-0B8D-9BB9-838CA17BFDF4}" dt="2022-12-20T11:52:24.295" v="1831"/>
          <ac:spMkLst>
            <pc:docMk/>
            <pc:sldMk cId="3619918079" sldId="1036"/>
            <ac:spMk id="7" creationId="{1443ECBB-0D1C-43ED-A17F-AF635E925A3B}"/>
          </ac:spMkLst>
        </pc:spChg>
      </pc:sldChg>
      <pc:sldChg chg="addSp delSp modSp modNotes">
        <pc:chgData name="Bjørke, Anne" userId="S::anne.bjorke_bergen.kommune.no#ext#@oslokommune.onmicrosoft.com::d0ef1d72-f1e8-4be1-af0d-5f73d4c1219a" providerId="AD" clId="Web-{CB2830CB-3AA0-0B8D-9BB9-838CA17BFDF4}" dt="2022-12-20T11:53:39.860" v="1840"/>
        <pc:sldMkLst>
          <pc:docMk/>
          <pc:sldMk cId="3442474323" sldId="1037"/>
        </pc:sldMkLst>
        <pc:spChg chg="add">
          <ac:chgData name="Bjørke, Anne" userId="S::anne.bjorke_bergen.kommune.no#ext#@oslokommune.onmicrosoft.com::d0ef1d72-f1e8-4be1-af0d-5f73d4c1219a" providerId="AD" clId="Web-{CB2830CB-3AA0-0B8D-9BB9-838CA17BFDF4}" dt="2022-12-20T11:53:39.860" v="1840"/>
          <ac:spMkLst>
            <pc:docMk/>
            <pc:sldMk cId="3442474323" sldId="1037"/>
            <ac:spMk id="4" creationId="{ACD98E05-B179-E472-5F01-66012AF5BC99}"/>
          </ac:spMkLst>
        </pc:spChg>
        <pc:spChg chg="del mod">
          <ac:chgData name="Bjørke, Anne" userId="S::anne.bjorke_bergen.kommune.no#ext#@oslokommune.onmicrosoft.com::d0ef1d72-f1e8-4be1-af0d-5f73d4c1219a" providerId="AD" clId="Web-{CB2830CB-3AA0-0B8D-9BB9-838CA17BFDF4}" dt="2022-12-20T11:53:38.219" v="1839"/>
          <ac:spMkLst>
            <pc:docMk/>
            <pc:sldMk cId="3442474323" sldId="1037"/>
            <ac:spMk id="9" creationId="{F23124D6-28D6-49AB-92C6-EF5825AB02B8}"/>
          </ac:spMkLst>
        </pc:spChg>
      </pc:sldChg>
      <pc:sldChg chg="addSp delSp modSp modNotes">
        <pc:chgData name="Bjørke, Anne" userId="S::anne.bjorke_bergen.kommune.no#ext#@oslokommune.onmicrosoft.com::d0ef1d72-f1e8-4be1-af0d-5f73d4c1219a" providerId="AD" clId="Web-{CB2830CB-3AA0-0B8D-9BB9-838CA17BFDF4}" dt="2022-12-20T11:54:00.673" v="1842"/>
        <pc:sldMkLst>
          <pc:docMk/>
          <pc:sldMk cId="4030563788" sldId="1038"/>
        </pc:sldMkLst>
        <pc:spChg chg="add">
          <ac:chgData name="Bjørke, Anne" userId="S::anne.bjorke_bergen.kommune.no#ext#@oslokommune.onmicrosoft.com::d0ef1d72-f1e8-4be1-af0d-5f73d4c1219a" providerId="AD" clId="Web-{CB2830CB-3AA0-0B8D-9BB9-838CA17BFDF4}" dt="2022-12-20T11:54:00.673" v="1842"/>
          <ac:spMkLst>
            <pc:docMk/>
            <pc:sldMk cId="4030563788" sldId="1038"/>
            <ac:spMk id="4" creationId="{31892660-320A-44ED-2626-F0CD8920FE95}"/>
          </ac:spMkLst>
        </pc:spChg>
        <pc:spChg chg="del mod">
          <ac:chgData name="Bjørke, Anne" userId="S::anne.bjorke_bergen.kommune.no#ext#@oslokommune.onmicrosoft.com::d0ef1d72-f1e8-4be1-af0d-5f73d4c1219a" providerId="AD" clId="Web-{CB2830CB-3AA0-0B8D-9BB9-838CA17BFDF4}" dt="2022-12-20T11:53:55.298" v="1841"/>
          <ac:spMkLst>
            <pc:docMk/>
            <pc:sldMk cId="4030563788" sldId="1038"/>
            <ac:spMk id="6" creationId="{2F1C277E-EA4A-4B3B-BE04-CF91693625B6}"/>
          </ac:spMkLst>
        </pc:spChg>
      </pc:sldChg>
      <pc:sldChg chg="modNotes">
        <pc:chgData name="Bjørke, Anne" userId="S::anne.bjorke_bergen.kommune.no#ext#@oslokommune.onmicrosoft.com::d0ef1d72-f1e8-4be1-af0d-5f73d4c1219a" providerId="AD" clId="Web-{CB2830CB-3AA0-0B8D-9BB9-838CA17BFDF4}" dt="2022-12-20T11:11:49.838" v="1664"/>
        <pc:sldMkLst>
          <pc:docMk/>
          <pc:sldMk cId="2368949551" sldId="1041"/>
        </pc:sldMkLst>
      </pc:sldChg>
      <pc:sldChg chg="addSp delSp modSp modNotes">
        <pc:chgData name="Bjørke, Anne" userId="S::anne.bjorke_bergen.kommune.no#ext#@oslokommune.onmicrosoft.com::d0ef1d72-f1e8-4be1-af0d-5f73d4c1219a" providerId="AD" clId="Web-{CB2830CB-3AA0-0B8D-9BB9-838CA17BFDF4}" dt="2022-12-20T11:55:32.661" v="1844"/>
        <pc:sldMkLst>
          <pc:docMk/>
          <pc:sldMk cId="4278374884" sldId="1042"/>
        </pc:sldMkLst>
        <pc:spChg chg="add mod">
          <ac:chgData name="Bjørke, Anne" userId="S::anne.bjorke_bergen.kommune.no#ext#@oslokommune.onmicrosoft.com::d0ef1d72-f1e8-4be1-af0d-5f73d4c1219a" providerId="AD" clId="Web-{CB2830CB-3AA0-0B8D-9BB9-838CA17BFDF4}" dt="2022-12-20T10:58:54.291" v="1505"/>
          <ac:spMkLst>
            <pc:docMk/>
            <pc:sldMk cId="4278374884" sldId="1042"/>
            <ac:spMk id="2" creationId="{867CBFE5-FD0E-ED02-72A7-77C9398C52AD}"/>
          </ac:spMkLst>
        </pc:spChg>
        <pc:spChg chg="add">
          <ac:chgData name="Bjørke, Anne" userId="S::anne.bjorke_bergen.kommune.no#ext#@oslokommune.onmicrosoft.com::d0ef1d72-f1e8-4be1-af0d-5f73d4c1219a" providerId="AD" clId="Web-{CB2830CB-3AA0-0B8D-9BB9-838CA17BFDF4}" dt="2022-12-20T11:55:32.661" v="1844"/>
          <ac:spMkLst>
            <pc:docMk/>
            <pc:sldMk cId="4278374884" sldId="1042"/>
            <ac:spMk id="4" creationId="{969AFD63-643A-2F78-92ED-167BF6071087}"/>
          </ac:spMkLst>
        </pc:spChg>
        <pc:spChg chg="del mod">
          <ac:chgData name="Bjørke, Anne" userId="S::anne.bjorke_bergen.kommune.no#ext#@oslokommune.onmicrosoft.com::d0ef1d72-f1e8-4be1-af0d-5f73d4c1219a" providerId="AD" clId="Web-{CB2830CB-3AA0-0B8D-9BB9-838CA17BFDF4}" dt="2022-12-20T11:55:31.177" v="1843"/>
          <ac:spMkLst>
            <pc:docMk/>
            <pc:sldMk cId="4278374884" sldId="1042"/>
            <ac:spMk id="7" creationId="{08C25A61-CEBD-422B-9293-2C4EA85E95BA}"/>
          </ac:spMkLst>
        </pc:spChg>
      </pc:sldChg>
      <pc:sldChg chg="modSp modNotes">
        <pc:chgData name="Bjørke, Anne" userId="S::anne.bjorke_bergen.kommune.no#ext#@oslokommune.onmicrosoft.com::d0ef1d72-f1e8-4be1-af0d-5f73d4c1219a" providerId="AD" clId="Web-{CB2830CB-3AA0-0B8D-9BB9-838CA17BFDF4}" dt="2022-12-20T11:17:13.241" v="1710" actId="20577"/>
        <pc:sldMkLst>
          <pc:docMk/>
          <pc:sldMk cId="1972203320" sldId="1045"/>
        </pc:sldMkLst>
        <pc:spChg chg="mod">
          <ac:chgData name="Bjørke, Anne" userId="S::anne.bjorke_bergen.kommune.no#ext#@oslokommune.onmicrosoft.com::d0ef1d72-f1e8-4be1-af0d-5f73d4c1219a" providerId="AD" clId="Web-{CB2830CB-3AA0-0B8D-9BB9-838CA17BFDF4}" dt="2022-12-20T11:17:13.241" v="1710" actId="20577"/>
          <ac:spMkLst>
            <pc:docMk/>
            <pc:sldMk cId="1972203320" sldId="1045"/>
            <ac:spMk id="6" creationId="{FCC158B0-4671-4D83-8CBD-85FA35B72AA4}"/>
          </ac:spMkLst>
        </pc:spChg>
      </pc:sldChg>
      <pc:sldChg chg="addSp delSp modSp">
        <pc:chgData name="Bjørke, Anne" userId="S::anne.bjorke_bergen.kommune.no#ext#@oslokommune.onmicrosoft.com::d0ef1d72-f1e8-4be1-af0d-5f73d4c1219a" providerId="AD" clId="Web-{CB2830CB-3AA0-0B8D-9BB9-838CA17BFDF4}" dt="2022-12-20T11:02:48.285" v="1522" actId="1076"/>
        <pc:sldMkLst>
          <pc:docMk/>
          <pc:sldMk cId="1898957976" sldId="1046"/>
        </pc:sldMkLst>
        <pc:spChg chg="add">
          <ac:chgData name="Bjørke, Anne" userId="S::anne.bjorke_bergen.kommune.no#ext#@oslokommune.onmicrosoft.com::d0ef1d72-f1e8-4be1-af0d-5f73d4c1219a" providerId="AD" clId="Web-{CB2830CB-3AA0-0B8D-9BB9-838CA17BFDF4}" dt="2022-12-20T11:01:25.156" v="1511"/>
          <ac:spMkLst>
            <pc:docMk/>
            <pc:sldMk cId="1898957976" sldId="1046"/>
            <ac:spMk id="4" creationId="{935772EB-52A0-C2F3-CD54-EF7FB5EC4720}"/>
          </ac:spMkLst>
        </pc:spChg>
        <pc:spChg chg="mod">
          <ac:chgData name="Bjørke, Anne" userId="S::anne.bjorke_bergen.kommune.no#ext#@oslokommune.onmicrosoft.com::d0ef1d72-f1e8-4be1-af0d-5f73d4c1219a" providerId="AD" clId="Web-{CB2830CB-3AA0-0B8D-9BB9-838CA17BFDF4}" dt="2022-12-20T11:02:48.285" v="1522" actId="1076"/>
          <ac:spMkLst>
            <pc:docMk/>
            <pc:sldMk cId="1898957976" sldId="1046"/>
            <ac:spMk id="11" creationId="{F4352BF7-9010-41C5-900D-D9F1A7DE1C38}"/>
          </ac:spMkLst>
        </pc:spChg>
        <pc:spChg chg="mod">
          <ac:chgData name="Bjørke, Anne" userId="S::anne.bjorke_bergen.kommune.no#ext#@oslokommune.onmicrosoft.com::d0ef1d72-f1e8-4be1-af0d-5f73d4c1219a" providerId="AD" clId="Web-{CB2830CB-3AA0-0B8D-9BB9-838CA17BFDF4}" dt="2022-12-20T11:02:43.050" v="1521" actId="1076"/>
          <ac:spMkLst>
            <pc:docMk/>
            <pc:sldMk cId="1898957976" sldId="1046"/>
            <ac:spMk id="16" creationId="{6874F98B-3B76-4590-9898-6E1E5594A044}"/>
          </ac:spMkLst>
        </pc:spChg>
        <pc:spChg chg="del">
          <ac:chgData name="Bjørke, Anne" userId="S::anne.bjorke_bergen.kommune.no#ext#@oslokommune.onmicrosoft.com::d0ef1d72-f1e8-4be1-af0d-5f73d4c1219a" providerId="AD" clId="Web-{CB2830CB-3AA0-0B8D-9BB9-838CA17BFDF4}" dt="2022-12-20T11:01:24.500" v="1510"/>
          <ac:spMkLst>
            <pc:docMk/>
            <pc:sldMk cId="1898957976" sldId="1046"/>
            <ac:spMk id="18" creationId="{ABEF75A7-13FC-4396-A046-6AB1E30C7903}"/>
          </ac:spMkLst>
        </pc:spChg>
        <pc:picChg chg="mod modCrop">
          <ac:chgData name="Bjørke, Anne" userId="S::anne.bjorke_bergen.kommune.no#ext#@oslokommune.onmicrosoft.com::d0ef1d72-f1e8-4be1-af0d-5f73d4c1219a" providerId="AD" clId="Web-{CB2830CB-3AA0-0B8D-9BB9-838CA17BFDF4}" dt="2022-12-20T11:02:37.566" v="1520" actId="1076"/>
          <ac:picMkLst>
            <pc:docMk/>
            <pc:sldMk cId="1898957976" sldId="1046"/>
            <ac:picMk id="3" creationId="{9CB04D2C-3E3D-461B-ACDB-7A26FDF112DB}"/>
          </ac:picMkLst>
        </pc:picChg>
      </pc:sldChg>
      <pc:sldChg chg="modNotes">
        <pc:chgData name="Bjørke, Anne" userId="S::anne.bjorke_bergen.kommune.no#ext#@oslokommune.onmicrosoft.com::d0ef1d72-f1e8-4be1-af0d-5f73d4c1219a" providerId="AD" clId="Web-{CB2830CB-3AA0-0B8D-9BB9-838CA17BFDF4}" dt="2022-12-20T07:43:43.272" v="204"/>
        <pc:sldMkLst>
          <pc:docMk/>
          <pc:sldMk cId="4267847992" sldId="1047"/>
        </pc:sldMkLst>
      </pc:sldChg>
      <pc:sldChg chg="modSp modNotes">
        <pc:chgData name="Bjørke, Anne" userId="S::anne.bjorke_bergen.kommune.no#ext#@oslokommune.onmicrosoft.com::d0ef1d72-f1e8-4be1-af0d-5f73d4c1219a" providerId="AD" clId="Web-{CB2830CB-3AA0-0B8D-9BB9-838CA17BFDF4}" dt="2022-12-20T11:13:24.795" v="1702" actId="1076"/>
        <pc:sldMkLst>
          <pc:docMk/>
          <pc:sldMk cId="656929422" sldId="1049"/>
        </pc:sldMkLst>
        <pc:spChg chg="mod">
          <ac:chgData name="Bjørke, Anne" userId="S::anne.bjorke_bergen.kommune.no#ext#@oslokommune.onmicrosoft.com::d0ef1d72-f1e8-4be1-af0d-5f73d4c1219a" providerId="AD" clId="Web-{CB2830CB-3AA0-0B8D-9BB9-838CA17BFDF4}" dt="2022-12-20T11:13:24.795" v="1702" actId="1076"/>
          <ac:spMkLst>
            <pc:docMk/>
            <pc:sldMk cId="656929422" sldId="1049"/>
            <ac:spMk id="3" creationId="{00000000-0000-0000-0000-000000000000}"/>
          </ac:spMkLst>
        </pc:spChg>
        <pc:spChg chg="mod">
          <ac:chgData name="Bjørke, Anne" userId="S::anne.bjorke_bergen.kommune.no#ext#@oslokommune.onmicrosoft.com::d0ef1d72-f1e8-4be1-af0d-5f73d4c1219a" providerId="AD" clId="Web-{CB2830CB-3AA0-0B8D-9BB9-838CA17BFDF4}" dt="2022-12-20T11:13:09.732" v="1689" actId="20577"/>
          <ac:spMkLst>
            <pc:docMk/>
            <pc:sldMk cId="656929422" sldId="1049"/>
            <ac:spMk id="4" creationId="{5AB5F40F-5E34-44CC-A674-7854B377CC2E}"/>
          </ac:spMkLst>
        </pc:spChg>
      </pc:sldChg>
      <pc:sldChg chg="addSp delSp modSp modNotes">
        <pc:chgData name="Bjørke, Anne" userId="S::anne.bjorke_bergen.kommune.no#ext#@oslokommune.onmicrosoft.com::d0ef1d72-f1e8-4be1-af0d-5f73d4c1219a" providerId="AD" clId="Web-{CB2830CB-3AA0-0B8D-9BB9-838CA17BFDF4}" dt="2022-12-20T11:53:18.734" v="1834"/>
        <pc:sldMkLst>
          <pc:docMk/>
          <pc:sldMk cId="3719773788" sldId="1053"/>
        </pc:sldMkLst>
        <pc:spChg chg="add">
          <ac:chgData name="Bjørke, Anne" userId="S::anne.bjorke_bergen.kommune.no#ext#@oslokommune.onmicrosoft.com::d0ef1d72-f1e8-4be1-af0d-5f73d4c1219a" providerId="AD" clId="Web-{CB2830CB-3AA0-0B8D-9BB9-838CA17BFDF4}" dt="2022-12-20T11:53:18.734" v="1834"/>
          <ac:spMkLst>
            <pc:docMk/>
            <pc:sldMk cId="3719773788" sldId="1053"/>
            <ac:spMk id="4" creationId="{D8E61689-A138-E7FF-2BCD-1F12CBA9986C}"/>
          </ac:spMkLst>
        </pc:spChg>
        <pc:spChg chg="del mod">
          <ac:chgData name="Bjørke, Anne" userId="S::anne.bjorke_bergen.kommune.no#ext#@oslokommune.onmicrosoft.com::d0ef1d72-f1e8-4be1-af0d-5f73d4c1219a" providerId="AD" clId="Web-{CB2830CB-3AA0-0B8D-9BB9-838CA17BFDF4}" dt="2022-12-20T11:53:16.390" v="1833"/>
          <ac:spMkLst>
            <pc:docMk/>
            <pc:sldMk cId="3719773788" sldId="1053"/>
            <ac:spMk id="9" creationId="{F23124D6-28D6-49AB-92C6-EF5825AB02B8}"/>
          </ac:spMkLst>
        </pc:spChg>
      </pc:sldChg>
      <pc:sldChg chg="addSp delSp modSp add replId delAnim">
        <pc:chgData name="Bjørke, Anne" userId="S::anne.bjorke_bergen.kommune.no#ext#@oslokommune.onmicrosoft.com::d0ef1d72-f1e8-4be1-af0d-5f73d4c1219a" providerId="AD" clId="Web-{CB2830CB-3AA0-0B8D-9BB9-838CA17BFDF4}" dt="2022-12-20T09:35:26.551" v="1438" actId="14100"/>
        <pc:sldMkLst>
          <pc:docMk/>
          <pc:sldMk cId="1139080302" sldId="1054"/>
        </pc:sldMkLst>
        <pc:spChg chg="add mod">
          <ac:chgData name="Bjørke, Anne" userId="S::anne.bjorke_bergen.kommune.no#ext#@oslokommune.onmicrosoft.com::d0ef1d72-f1e8-4be1-af0d-5f73d4c1219a" providerId="AD" clId="Web-{CB2830CB-3AA0-0B8D-9BB9-838CA17BFDF4}" dt="2022-12-20T09:34:57.112" v="1425" actId="20577"/>
          <ac:spMkLst>
            <pc:docMk/>
            <pc:sldMk cId="1139080302" sldId="1054"/>
            <ac:spMk id="2" creationId="{0128A02C-5A72-B2E3-F68E-F08CBA089BF9}"/>
          </ac:spMkLst>
        </pc:spChg>
        <pc:spChg chg="mod">
          <ac:chgData name="Bjørke, Anne" userId="S::anne.bjorke_bergen.kommune.no#ext#@oslokommune.onmicrosoft.com::d0ef1d72-f1e8-4be1-af0d-5f73d4c1219a" providerId="AD" clId="Web-{CB2830CB-3AA0-0B8D-9BB9-838CA17BFDF4}" dt="2022-12-20T09:35:26.551" v="1438" actId="14100"/>
          <ac:spMkLst>
            <pc:docMk/>
            <pc:sldMk cId="1139080302" sldId="1054"/>
            <ac:spMk id="11" creationId="{F60D4BF6-3C37-4FD4-BD20-61F96E584CB3}"/>
          </ac:spMkLst>
        </pc:spChg>
        <pc:spChg chg="del">
          <ac:chgData name="Bjørke, Anne" userId="S::anne.bjorke_bergen.kommune.no#ext#@oslokommune.onmicrosoft.com::d0ef1d72-f1e8-4be1-af0d-5f73d4c1219a" providerId="AD" clId="Web-{CB2830CB-3AA0-0B8D-9BB9-838CA17BFDF4}" dt="2022-12-20T09:34:29.250" v="1395"/>
          <ac:spMkLst>
            <pc:docMk/>
            <pc:sldMk cId="1139080302" sldId="1054"/>
            <ac:spMk id="24" creationId="{37DDC4F5-FF2A-491A-82DB-680A82E2A6BB}"/>
          </ac:spMkLst>
        </pc:spChg>
        <pc:picChg chg="del">
          <ac:chgData name="Bjørke, Anne" userId="S::anne.bjorke_bergen.kommune.no#ext#@oslokommune.onmicrosoft.com::d0ef1d72-f1e8-4be1-af0d-5f73d4c1219a" providerId="AD" clId="Web-{CB2830CB-3AA0-0B8D-9BB9-838CA17BFDF4}" dt="2022-12-20T09:28:56.334" v="1233"/>
          <ac:picMkLst>
            <pc:docMk/>
            <pc:sldMk cId="1139080302" sldId="1054"/>
            <ac:picMk id="3" creationId="{00000000-0000-0000-0000-000000000000}"/>
          </ac:picMkLst>
        </pc:picChg>
      </pc:sldChg>
      <pc:sldChg chg="new">
        <pc:chgData name="Bjørke, Anne" userId="S::anne.bjorke_bergen.kommune.no#ext#@oslokommune.onmicrosoft.com::d0ef1d72-f1e8-4be1-af0d-5f73d4c1219a" providerId="AD" clId="Web-{CB2830CB-3AA0-0B8D-9BB9-838CA17BFDF4}" dt="2022-12-20T13:23:52.469" v="1845"/>
        <pc:sldMkLst>
          <pc:docMk/>
          <pc:sldMk cId="3218683302" sldId="1055"/>
        </pc:sldMkLst>
      </pc:sldChg>
    </pc:docChg>
  </pc:docChgLst>
  <pc:docChgLst>
    <pc:chgData name="Bjørke, Anne" userId="S::anne.bjorke_bergen.kommune.no#ext#@oslokommune.onmicrosoft.com::d0ef1d72-f1e8-4be1-af0d-5f73d4c1219a" providerId="AD" clId="Web-{69B2CA82-2336-3501-9CA7-09004A1C84A1}"/>
    <pc:docChg chg="modSld sldOrd">
      <pc:chgData name="Bjørke, Anne" userId="S::anne.bjorke_bergen.kommune.no#ext#@oslokommune.onmicrosoft.com::d0ef1d72-f1e8-4be1-af0d-5f73d4c1219a" providerId="AD" clId="Web-{69B2CA82-2336-3501-9CA7-09004A1C84A1}" dt="2022-12-15T13:44:47.900" v="331"/>
      <pc:docMkLst>
        <pc:docMk/>
      </pc:docMkLst>
      <pc:sldChg chg="modNotes">
        <pc:chgData name="Bjørke, Anne" userId="S::anne.bjorke_bergen.kommune.no#ext#@oslokommune.onmicrosoft.com::d0ef1d72-f1e8-4be1-af0d-5f73d4c1219a" providerId="AD" clId="Web-{69B2CA82-2336-3501-9CA7-09004A1C84A1}" dt="2022-12-15T09:07:06.040" v="34"/>
        <pc:sldMkLst>
          <pc:docMk/>
          <pc:sldMk cId="950155311" sldId="996"/>
        </pc:sldMkLst>
      </pc:sldChg>
      <pc:sldChg chg="modNotes">
        <pc:chgData name="Bjørke, Anne" userId="S::anne.bjorke_bergen.kommune.no#ext#@oslokommune.onmicrosoft.com::d0ef1d72-f1e8-4be1-af0d-5f73d4c1219a" providerId="AD" clId="Web-{69B2CA82-2336-3501-9CA7-09004A1C84A1}" dt="2022-12-15T13:36:19.461" v="264"/>
        <pc:sldMkLst>
          <pc:docMk/>
          <pc:sldMk cId="276291120" sldId="997"/>
        </pc:sldMkLst>
      </pc:sldChg>
      <pc:sldChg chg="modNotes">
        <pc:chgData name="Bjørke, Anne" userId="S::anne.bjorke_bergen.kommune.no#ext#@oslokommune.onmicrosoft.com::d0ef1d72-f1e8-4be1-af0d-5f73d4c1219a" providerId="AD" clId="Web-{69B2CA82-2336-3501-9CA7-09004A1C84A1}" dt="2022-12-15T13:35:20.818" v="261"/>
        <pc:sldMkLst>
          <pc:docMk/>
          <pc:sldMk cId="2628863944" sldId="1004"/>
        </pc:sldMkLst>
      </pc:sldChg>
      <pc:sldChg chg="modNotes">
        <pc:chgData name="Bjørke, Anne" userId="S::anne.bjorke_bergen.kommune.no#ext#@oslokommune.onmicrosoft.com::d0ef1d72-f1e8-4be1-af0d-5f73d4c1219a" providerId="AD" clId="Web-{69B2CA82-2336-3501-9CA7-09004A1C84A1}" dt="2022-12-15T13:35:31.053" v="262"/>
        <pc:sldMkLst>
          <pc:docMk/>
          <pc:sldMk cId="4020974503" sldId="1005"/>
        </pc:sldMkLst>
      </pc:sldChg>
      <pc:sldChg chg="modNotes">
        <pc:chgData name="Bjørke, Anne" userId="S::anne.bjorke_bergen.kommune.no#ext#@oslokommune.onmicrosoft.com::d0ef1d72-f1e8-4be1-af0d-5f73d4c1219a" providerId="AD" clId="Web-{69B2CA82-2336-3501-9CA7-09004A1C84A1}" dt="2022-12-15T13:37:49.745" v="278"/>
        <pc:sldMkLst>
          <pc:docMk/>
          <pc:sldMk cId="1240177852" sldId="1007"/>
        </pc:sldMkLst>
      </pc:sldChg>
      <pc:sldChg chg="modNotes">
        <pc:chgData name="Bjørke, Anne" userId="S::anne.bjorke_bergen.kommune.no#ext#@oslokommune.onmicrosoft.com::d0ef1d72-f1e8-4be1-af0d-5f73d4c1219a" providerId="AD" clId="Web-{69B2CA82-2336-3501-9CA7-09004A1C84A1}" dt="2022-12-15T13:38:52.731" v="284"/>
        <pc:sldMkLst>
          <pc:docMk/>
          <pc:sldMk cId="4063222977" sldId="1008"/>
        </pc:sldMkLst>
      </pc:sldChg>
      <pc:sldChg chg="ord modNotes">
        <pc:chgData name="Bjørke, Anne" userId="S::anne.bjorke_bergen.kommune.no#ext#@oslokommune.onmicrosoft.com::d0ef1d72-f1e8-4be1-af0d-5f73d4c1219a" providerId="AD" clId="Web-{69B2CA82-2336-3501-9CA7-09004A1C84A1}" dt="2022-12-15T13:42:15.223" v="299"/>
        <pc:sldMkLst>
          <pc:docMk/>
          <pc:sldMk cId="3275617035" sldId="1009"/>
        </pc:sldMkLst>
      </pc:sldChg>
      <pc:sldChg chg="modNotes">
        <pc:chgData name="Bjørke, Anne" userId="S::anne.bjorke_bergen.kommune.no#ext#@oslokommune.onmicrosoft.com::d0ef1d72-f1e8-4be1-af0d-5f73d4c1219a" providerId="AD" clId="Web-{69B2CA82-2336-3501-9CA7-09004A1C84A1}" dt="2022-12-15T13:44:47.900" v="331"/>
        <pc:sldMkLst>
          <pc:docMk/>
          <pc:sldMk cId="4273597296" sldId="1010"/>
        </pc:sldMkLst>
      </pc:sldChg>
      <pc:sldChg chg="modNotes">
        <pc:chgData name="Bjørke, Anne" userId="S::anne.bjorke_bergen.kommune.no#ext#@oslokommune.onmicrosoft.com::d0ef1d72-f1e8-4be1-af0d-5f73d4c1219a" providerId="AD" clId="Web-{69B2CA82-2336-3501-9CA7-09004A1C84A1}" dt="2022-12-15T13:35:57.663" v="263"/>
        <pc:sldMkLst>
          <pc:docMk/>
          <pc:sldMk cId="391642095" sldId="1012"/>
        </pc:sldMkLst>
      </pc:sldChg>
      <pc:sldChg chg="modNotes">
        <pc:chgData name="Bjørke, Anne" userId="S::anne.bjorke_bergen.kommune.no#ext#@oslokommune.onmicrosoft.com::d0ef1d72-f1e8-4be1-af0d-5f73d4c1219a" providerId="AD" clId="Web-{69B2CA82-2336-3501-9CA7-09004A1C84A1}" dt="2022-12-15T13:42:36.723" v="304"/>
        <pc:sldMkLst>
          <pc:docMk/>
          <pc:sldMk cId="1606867678" sldId="1015"/>
        </pc:sldMkLst>
      </pc:sldChg>
      <pc:sldChg chg="modNotes">
        <pc:chgData name="Bjørke, Anne" userId="S::anne.bjorke_bergen.kommune.no#ext#@oslokommune.onmicrosoft.com::d0ef1d72-f1e8-4be1-af0d-5f73d4c1219a" providerId="AD" clId="Web-{69B2CA82-2336-3501-9CA7-09004A1C84A1}" dt="2022-12-15T13:42:25.645" v="302"/>
        <pc:sldMkLst>
          <pc:docMk/>
          <pc:sldMk cId="227650851" sldId="1027"/>
        </pc:sldMkLst>
      </pc:sldChg>
      <pc:sldChg chg="modNotes">
        <pc:chgData name="Bjørke, Anne" userId="S::anne.bjorke_bergen.kommune.no#ext#@oslokommune.onmicrosoft.com::d0ef1d72-f1e8-4be1-af0d-5f73d4c1219a" providerId="AD" clId="Web-{69B2CA82-2336-3501-9CA7-09004A1C84A1}" dt="2022-12-15T09:03:51.184" v="21"/>
        <pc:sldMkLst>
          <pc:docMk/>
          <pc:sldMk cId="3940151099" sldId="1031"/>
        </pc:sldMkLst>
      </pc:sldChg>
      <pc:sldChg chg="modNotes">
        <pc:chgData name="Bjørke, Anne" userId="S::anne.bjorke_bergen.kommune.no#ext#@oslokommune.onmicrosoft.com::d0ef1d72-f1e8-4be1-af0d-5f73d4c1219a" providerId="AD" clId="Web-{69B2CA82-2336-3501-9CA7-09004A1C84A1}" dt="2022-12-15T09:04:16.998" v="24"/>
        <pc:sldMkLst>
          <pc:docMk/>
          <pc:sldMk cId="495703157" sldId="1032"/>
        </pc:sldMkLst>
      </pc:sldChg>
      <pc:sldChg chg="modNotes">
        <pc:chgData name="Bjørke, Anne" userId="S::anne.bjorke_bergen.kommune.no#ext#@oslokommune.onmicrosoft.com::d0ef1d72-f1e8-4be1-af0d-5f73d4c1219a" providerId="AD" clId="Web-{69B2CA82-2336-3501-9CA7-09004A1C84A1}" dt="2022-12-15T09:06:07.974" v="31"/>
        <pc:sldMkLst>
          <pc:docMk/>
          <pc:sldMk cId="579217894" sldId="1035"/>
        </pc:sldMkLst>
      </pc:sldChg>
      <pc:sldChg chg="modNotes">
        <pc:chgData name="Bjørke, Anne" userId="S::anne.bjorke_bergen.kommune.no#ext#@oslokommune.onmicrosoft.com::d0ef1d72-f1e8-4be1-af0d-5f73d4c1219a" providerId="AD" clId="Web-{69B2CA82-2336-3501-9CA7-09004A1C84A1}" dt="2022-12-15T09:21:00.065" v="86"/>
        <pc:sldMkLst>
          <pc:docMk/>
          <pc:sldMk cId="3442474323" sldId="1037"/>
        </pc:sldMkLst>
      </pc:sldChg>
      <pc:sldChg chg="modNotes">
        <pc:chgData name="Bjørke, Anne" userId="S::anne.bjorke_bergen.kommune.no#ext#@oslokommune.onmicrosoft.com::d0ef1d72-f1e8-4be1-af0d-5f73d4c1219a" providerId="AD" clId="Web-{69B2CA82-2336-3501-9CA7-09004A1C84A1}" dt="2022-12-15T13:34:15.425" v="252"/>
        <pc:sldMkLst>
          <pc:docMk/>
          <pc:sldMk cId="4030563788" sldId="1038"/>
        </pc:sldMkLst>
      </pc:sldChg>
      <pc:sldChg chg="modNotes">
        <pc:chgData name="Bjørke, Anne" userId="S::anne.bjorke_bergen.kommune.no#ext#@oslokommune.onmicrosoft.com::d0ef1d72-f1e8-4be1-af0d-5f73d4c1219a" providerId="AD" clId="Web-{69B2CA82-2336-3501-9CA7-09004A1C84A1}" dt="2022-12-15T13:34:43.583" v="255"/>
        <pc:sldMkLst>
          <pc:docMk/>
          <pc:sldMk cId="2398831613" sldId="1039"/>
        </pc:sldMkLst>
      </pc:sldChg>
      <pc:sldChg chg="modNotes">
        <pc:chgData name="Bjørke, Anne" userId="S::anne.bjorke_bergen.kommune.no#ext#@oslokommune.onmicrosoft.com::d0ef1d72-f1e8-4be1-af0d-5f73d4c1219a" providerId="AD" clId="Web-{69B2CA82-2336-3501-9CA7-09004A1C84A1}" dt="2022-12-15T13:38:22.559" v="280"/>
        <pc:sldMkLst>
          <pc:docMk/>
          <pc:sldMk cId="1898957976" sldId="1046"/>
        </pc:sldMkLst>
      </pc:sldChg>
      <pc:sldChg chg="modNotes">
        <pc:chgData name="Bjørke, Anne" userId="S::anne.bjorke_bergen.kommune.no#ext#@oslokommune.onmicrosoft.com::d0ef1d72-f1e8-4be1-af0d-5f73d4c1219a" providerId="AD" clId="Web-{69B2CA82-2336-3501-9CA7-09004A1C84A1}" dt="2022-12-15T09:04:23.154" v="27"/>
        <pc:sldMkLst>
          <pc:docMk/>
          <pc:sldMk cId="4267847992" sldId="1047"/>
        </pc:sldMkLst>
      </pc:sldChg>
    </pc:docChg>
  </pc:docChgLst>
  <pc:docChgLst>
    <pc:chgData name="Susanna Björklöf" userId="S::susanna.bjorklof@bre.oslo.kommune.no::7521e857-8fe4-46e9-940e-e2fc2ad92975" providerId="AD" clId="Web-{27C5DB1D-8EFA-C6E6-EB0B-2227C2B03ACA}"/>
    <pc:docChg chg="addSld">
      <pc:chgData name="Susanna Björklöf" userId="S::susanna.bjorklof@bre.oslo.kommune.no::7521e857-8fe4-46e9-940e-e2fc2ad92975" providerId="AD" clId="Web-{27C5DB1D-8EFA-C6E6-EB0B-2227C2B03ACA}" dt="2023-01-16T06:33:36.937" v="0"/>
      <pc:docMkLst>
        <pc:docMk/>
      </pc:docMkLst>
      <pc:sldChg chg="add replId">
        <pc:chgData name="Susanna Björklöf" userId="S::susanna.bjorklof@bre.oslo.kommune.no::7521e857-8fe4-46e9-940e-e2fc2ad92975" providerId="AD" clId="Web-{27C5DB1D-8EFA-C6E6-EB0B-2227C2B03ACA}" dt="2023-01-16T06:33:36.937" v="0"/>
        <pc:sldMkLst>
          <pc:docMk/>
          <pc:sldMk cId="824841511" sldId="1058"/>
        </pc:sldMkLst>
      </pc:sldChg>
    </pc:docChg>
  </pc:docChgLst>
  <pc:docChgLst>
    <pc:chgData name="Susanna Björklöf" userId="S::susanna.bjorklof@bre.oslo.kommune.no::7521e857-8fe4-46e9-940e-e2fc2ad92975" providerId="AD" clId="Web-{9FF70744-CE09-C31A-B9B9-1100A1858134}"/>
    <pc:docChg chg="modSld">
      <pc:chgData name="Susanna Björklöf" userId="S::susanna.bjorklof@bre.oslo.kommune.no::7521e857-8fe4-46e9-940e-e2fc2ad92975" providerId="AD" clId="Web-{9FF70744-CE09-C31A-B9B9-1100A1858134}" dt="2022-12-19T11:05:42.717" v="14" actId="20577"/>
      <pc:docMkLst>
        <pc:docMk/>
      </pc:docMkLst>
      <pc:sldChg chg="modSp">
        <pc:chgData name="Susanna Björklöf" userId="S::susanna.bjorklof@bre.oslo.kommune.no::7521e857-8fe4-46e9-940e-e2fc2ad92975" providerId="AD" clId="Web-{9FF70744-CE09-C31A-B9B9-1100A1858134}" dt="2022-12-19T11:05:42.717" v="14" actId="20577"/>
        <pc:sldMkLst>
          <pc:docMk/>
          <pc:sldMk cId="2628863944" sldId="1004"/>
        </pc:sldMkLst>
        <pc:spChg chg="mod">
          <ac:chgData name="Susanna Björklöf" userId="S::susanna.bjorklof@bre.oslo.kommune.no::7521e857-8fe4-46e9-940e-e2fc2ad92975" providerId="AD" clId="Web-{9FF70744-CE09-C31A-B9B9-1100A1858134}" dt="2022-12-19T11:05:42.717" v="14" actId="20577"/>
          <ac:spMkLst>
            <pc:docMk/>
            <pc:sldMk cId="2628863944" sldId="1004"/>
            <ac:spMk id="8" creationId="{612EF0D9-6F4C-4F80-89C1-26066228EE9C}"/>
          </ac:spMkLst>
        </pc:spChg>
      </pc:sldChg>
    </pc:docChg>
  </pc:docChgLst>
  <pc:docChgLst>
    <pc:chgData name="Anne Lundesgaard Komnæs" userId="S::anne.lundesgaard@bre.oslo.kommune.no::2200899f-afd4-442d-b9bc-88e8762abaf2" providerId="AD" clId="Web-{007BC7F2-51B7-7AE1-B8BF-14169900FFBF}"/>
    <pc:docChg chg="modSld">
      <pc:chgData name="Anne Lundesgaard Komnæs" userId="S::anne.lundesgaard@bre.oslo.kommune.no::2200899f-afd4-442d-b9bc-88e8762abaf2" providerId="AD" clId="Web-{007BC7F2-51B7-7AE1-B8BF-14169900FFBF}" dt="2023-01-14T13:47:16.130" v="11" actId="1076"/>
      <pc:docMkLst>
        <pc:docMk/>
      </pc:docMkLst>
      <pc:sldChg chg="addSp modSp modNotes">
        <pc:chgData name="Anne Lundesgaard Komnæs" userId="S::anne.lundesgaard@bre.oslo.kommune.no::2200899f-afd4-442d-b9bc-88e8762abaf2" providerId="AD" clId="Web-{007BC7F2-51B7-7AE1-B8BF-14169900FFBF}" dt="2023-01-14T13:47:16.130" v="11" actId="1076"/>
        <pc:sldMkLst>
          <pc:docMk/>
          <pc:sldMk cId="316578742" sldId="1029"/>
        </pc:sldMkLst>
        <pc:spChg chg="mod">
          <ac:chgData name="Anne Lundesgaard Komnæs" userId="S::anne.lundesgaard@bre.oslo.kommune.no::2200899f-afd4-442d-b9bc-88e8762abaf2" providerId="AD" clId="Web-{007BC7F2-51B7-7AE1-B8BF-14169900FFBF}" dt="2023-01-14T13:47:16.130" v="11" actId="1076"/>
          <ac:spMkLst>
            <pc:docMk/>
            <pc:sldMk cId="316578742" sldId="1029"/>
            <ac:spMk id="6" creationId="{A89584E8-2BC8-4321-99EF-2EB84C32CE90}"/>
          </ac:spMkLst>
        </pc:spChg>
        <pc:spChg chg="mod">
          <ac:chgData name="Anne Lundesgaard Komnæs" userId="S::anne.lundesgaard@bre.oslo.kommune.no::2200899f-afd4-442d-b9bc-88e8762abaf2" providerId="AD" clId="Web-{007BC7F2-51B7-7AE1-B8BF-14169900FFBF}" dt="2023-01-14T13:47:12.880" v="10" actId="1076"/>
          <ac:spMkLst>
            <pc:docMk/>
            <pc:sldMk cId="316578742" sldId="1029"/>
            <ac:spMk id="11" creationId="{00000000-0000-0000-0000-000000000000}"/>
          </ac:spMkLst>
        </pc:spChg>
        <pc:picChg chg="add mod">
          <ac:chgData name="Anne Lundesgaard Komnæs" userId="S::anne.lundesgaard@bre.oslo.kommune.no::2200899f-afd4-442d-b9bc-88e8762abaf2" providerId="AD" clId="Web-{007BC7F2-51B7-7AE1-B8BF-14169900FFBF}" dt="2023-01-14T13:46:09.659" v="3" actId="1076"/>
          <ac:picMkLst>
            <pc:docMk/>
            <pc:sldMk cId="316578742" sldId="1029"/>
            <ac:picMk id="4" creationId="{84DE317B-2248-AE1F-16CC-31CD315536F1}"/>
          </ac:picMkLst>
        </pc:picChg>
      </pc:sldChg>
    </pc:docChg>
  </pc:docChgLst>
  <pc:docChgLst>
    <pc:chgData name="Bjørke, Anne" userId="a36e8d60-a8a8-4afc-a1cd-beba87580636" providerId="ADAL" clId="{3B16CDC6-BF66-4078-9C7B-4B1CA64A2461}"/>
    <pc:docChg chg="modSld modNotesMaster">
      <pc:chgData name="Bjørke, Anne" userId="a36e8d60-a8a8-4afc-a1cd-beba87580636" providerId="ADAL" clId="{3B16CDC6-BF66-4078-9C7B-4B1CA64A2461}" dt="2022-12-16T14:51:31.011" v="51" actId="20577"/>
      <pc:docMkLst>
        <pc:docMk/>
      </pc:docMkLst>
      <pc:sldChg chg="modNotesTx">
        <pc:chgData name="Bjørke, Anne" userId="a36e8d60-a8a8-4afc-a1cd-beba87580636" providerId="ADAL" clId="{3B16CDC6-BF66-4078-9C7B-4B1CA64A2461}" dt="2022-12-16T14:51:31.011" v="51" actId="20577"/>
        <pc:sldMkLst>
          <pc:docMk/>
          <pc:sldMk cId="4063222977" sldId="1008"/>
        </pc:sldMkLst>
      </pc:sldChg>
    </pc:docChg>
  </pc:docChgLst>
  <pc:docChgLst>
    <pc:chgData name="Bjørke, Anne" userId="S::anne.bjorke_bergen.kommune.no#ext#@oslokommune.onmicrosoft.com::d0ef1d72-f1e8-4be1-af0d-5f73d4c1219a" providerId="AD" clId="Web-{F5A7F12F-18A5-D144-AF34-4C340454F804}"/>
    <pc:docChg chg="modSld">
      <pc:chgData name="Bjørke, Anne" userId="S::anne.bjorke_bergen.kommune.no#ext#@oslokommune.onmicrosoft.com::d0ef1d72-f1e8-4be1-af0d-5f73d4c1219a" providerId="AD" clId="Web-{F5A7F12F-18A5-D144-AF34-4C340454F804}" dt="2022-12-16T13:16:16.712" v="310" actId="1076"/>
      <pc:docMkLst>
        <pc:docMk/>
      </pc:docMkLst>
      <pc:sldChg chg="modNotes">
        <pc:chgData name="Bjørke, Anne" userId="S::anne.bjorke_bergen.kommune.no#ext#@oslokommune.onmicrosoft.com::d0ef1d72-f1e8-4be1-af0d-5f73d4c1219a" providerId="AD" clId="Web-{F5A7F12F-18A5-D144-AF34-4C340454F804}" dt="2022-12-16T12:44:42.114" v="10"/>
        <pc:sldMkLst>
          <pc:docMk/>
          <pc:sldMk cId="2696936008" sldId="1014"/>
        </pc:sldMkLst>
      </pc:sldChg>
      <pc:sldChg chg="modNotes">
        <pc:chgData name="Bjørke, Anne" userId="S::anne.bjorke_bergen.kommune.no#ext#@oslokommune.onmicrosoft.com::d0ef1d72-f1e8-4be1-af0d-5f73d4c1219a" providerId="AD" clId="Web-{F5A7F12F-18A5-D144-AF34-4C340454F804}" dt="2022-12-16T12:36:02.844" v="2"/>
        <pc:sldMkLst>
          <pc:docMk/>
          <pc:sldMk cId="4278374884" sldId="1042"/>
        </pc:sldMkLst>
      </pc:sldChg>
      <pc:sldChg chg="addSp modSp modNotes">
        <pc:chgData name="Bjørke, Anne" userId="S::anne.bjorke_bergen.kommune.no#ext#@oslokommune.onmicrosoft.com::d0ef1d72-f1e8-4be1-af0d-5f73d4c1219a" providerId="AD" clId="Web-{F5A7F12F-18A5-D144-AF34-4C340454F804}" dt="2022-12-16T13:14:33.221" v="309"/>
        <pc:sldMkLst>
          <pc:docMk/>
          <pc:sldMk cId="656929422" sldId="1049"/>
        </pc:sldMkLst>
        <pc:spChg chg="mod">
          <ac:chgData name="Bjørke, Anne" userId="S::anne.bjorke_bergen.kommune.no#ext#@oslokommune.onmicrosoft.com::d0ef1d72-f1e8-4be1-af0d-5f73d4c1219a" providerId="AD" clId="Web-{F5A7F12F-18A5-D144-AF34-4C340454F804}" dt="2022-12-16T12:58:39.312" v="166" actId="1076"/>
          <ac:spMkLst>
            <pc:docMk/>
            <pc:sldMk cId="656929422" sldId="1049"/>
            <ac:spMk id="2" creationId="{00000000-0000-0000-0000-000000000000}"/>
          </ac:spMkLst>
        </pc:spChg>
        <pc:spChg chg="mod">
          <ac:chgData name="Bjørke, Anne" userId="S::anne.bjorke_bergen.kommune.no#ext#@oslokommune.onmicrosoft.com::d0ef1d72-f1e8-4be1-af0d-5f73d4c1219a" providerId="AD" clId="Web-{F5A7F12F-18A5-D144-AF34-4C340454F804}" dt="2022-12-16T12:59:28.034" v="195" actId="20577"/>
          <ac:spMkLst>
            <pc:docMk/>
            <pc:sldMk cId="656929422" sldId="1049"/>
            <ac:spMk id="4" creationId="{5AB5F40F-5E34-44CC-A674-7854B377CC2E}"/>
          </ac:spMkLst>
        </pc:spChg>
        <pc:spChg chg="add mod">
          <ac:chgData name="Bjørke, Anne" userId="S::anne.bjorke_bergen.kommune.no#ext#@oslokommune.onmicrosoft.com::d0ef1d72-f1e8-4be1-af0d-5f73d4c1219a" providerId="AD" clId="Web-{F5A7F12F-18A5-D144-AF34-4C340454F804}" dt="2022-12-16T12:59:32.144" v="200" actId="20577"/>
          <ac:spMkLst>
            <pc:docMk/>
            <pc:sldMk cId="656929422" sldId="1049"/>
            <ac:spMk id="7" creationId="{B7385BEE-B6EC-32E0-BF58-84DC64E55C26}"/>
          </ac:spMkLst>
        </pc:spChg>
      </pc:sldChg>
      <pc:sldChg chg="modSp">
        <pc:chgData name="Bjørke, Anne" userId="S::anne.bjorke_bergen.kommune.no#ext#@oslokommune.onmicrosoft.com::d0ef1d72-f1e8-4be1-af0d-5f73d4c1219a" providerId="AD" clId="Web-{F5A7F12F-18A5-D144-AF34-4C340454F804}" dt="2022-12-16T13:16:16.712" v="310" actId="1076"/>
        <pc:sldMkLst>
          <pc:docMk/>
          <pc:sldMk cId="3938146992" sldId="1051"/>
        </pc:sldMkLst>
        <pc:spChg chg="mod">
          <ac:chgData name="Bjørke, Anne" userId="S::anne.bjorke_bergen.kommune.no#ext#@oslokommune.onmicrosoft.com::d0ef1d72-f1e8-4be1-af0d-5f73d4c1219a" providerId="AD" clId="Web-{F5A7F12F-18A5-D144-AF34-4C340454F804}" dt="2022-12-16T13:16:16.712" v="310" actId="1076"/>
          <ac:spMkLst>
            <pc:docMk/>
            <pc:sldMk cId="3938146992" sldId="1051"/>
            <ac:spMk id="14" creationId="{00000000-0000-0000-0000-000000000000}"/>
          </ac:spMkLst>
        </pc:spChg>
      </pc:sldChg>
    </pc:docChg>
  </pc:docChgLst>
  <pc:docChgLst>
    <pc:chgData name="Susanna Björklöf" userId="7521e857-8fe4-46e9-940e-e2fc2ad92975" providerId="ADAL" clId="{2509DCEB-31D8-41BA-A186-ED1A2CF545BA}"/>
    <pc:docChg chg="undo redo custSel addSld delSld modSld">
      <pc:chgData name="Susanna Björklöf" userId="7521e857-8fe4-46e9-940e-e2fc2ad92975" providerId="ADAL" clId="{2509DCEB-31D8-41BA-A186-ED1A2CF545BA}" dt="2023-01-16T07:15:59.821" v="1704" actId="12788"/>
      <pc:docMkLst>
        <pc:docMk/>
      </pc:docMkLst>
      <pc:sldChg chg="del">
        <pc:chgData name="Susanna Björklöf" userId="7521e857-8fe4-46e9-940e-e2fc2ad92975" providerId="ADAL" clId="{2509DCEB-31D8-41BA-A186-ED1A2CF545BA}" dt="2023-01-16T07:10:54.905" v="1700" actId="2696"/>
        <pc:sldMkLst>
          <pc:docMk/>
          <pc:sldMk cId="816834714" sldId="982"/>
        </pc:sldMkLst>
      </pc:sldChg>
      <pc:sldChg chg="del">
        <pc:chgData name="Susanna Björklöf" userId="7521e857-8fe4-46e9-940e-e2fc2ad92975" providerId="ADAL" clId="{2509DCEB-31D8-41BA-A186-ED1A2CF545BA}" dt="2023-01-16T07:07:33.946" v="1698" actId="2696"/>
        <pc:sldMkLst>
          <pc:docMk/>
          <pc:sldMk cId="2614896532" sldId="983"/>
        </pc:sldMkLst>
      </pc:sldChg>
      <pc:sldChg chg="addSp delSp modSp mod">
        <pc:chgData name="Susanna Björklöf" userId="7521e857-8fe4-46e9-940e-e2fc2ad92975" providerId="ADAL" clId="{2509DCEB-31D8-41BA-A186-ED1A2CF545BA}" dt="2022-12-19T14:05:22.214" v="1086"/>
        <pc:sldMkLst>
          <pc:docMk/>
          <pc:sldMk cId="2702611607" sldId="985"/>
        </pc:sldMkLst>
        <pc:spChg chg="del mod">
          <ac:chgData name="Susanna Björklöf" userId="7521e857-8fe4-46e9-940e-e2fc2ad92975" providerId="ADAL" clId="{2509DCEB-31D8-41BA-A186-ED1A2CF545BA}" dt="2022-12-19T14:05:21.565" v="1085" actId="478"/>
          <ac:spMkLst>
            <pc:docMk/>
            <pc:sldMk cId="2702611607" sldId="985"/>
            <ac:spMk id="9" creationId="{D91E9025-A488-4919-905D-E7D1AC851B77}"/>
          </ac:spMkLst>
        </pc:spChg>
        <pc:spChg chg="add mod">
          <ac:chgData name="Susanna Björklöf" userId="7521e857-8fe4-46e9-940e-e2fc2ad92975" providerId="ADAL" clId="{2509DCEB-31D8-41BA-A186-ED1A2CF545BA}" dt="2022-12-19T14:05:22.214" v="1086"/>
          <ac:spMkLst>
            <pc:docMk/>
            <pc:sldMk cId="2702611607" sldId="985"/>
            <ac:spMk id="10" creationId="{21B914A2-40B2-4CEE-847F-87AA857E8828}"/>
          </ac:spMkLst>
        </pc:spChg>
      </pc:sldChg>
      <pc:sldChg chg="modSp mod">
        <pc:chgData name="Susanna Björklöf" userId="7521e857-8fe4-46e9-940e-e2fc2ad92975" providerId="ADAL" clId="{2509DCEB-31D8-41BA-A186-ED1A2CF545BA}" dt="2022-12-19T14:04:21.423" v="1075" actId="20577"/>
        <pc:sldMkLst>
          <pc:docMk/>
          <pc:sldMk cId="3716737419" sldId="990"/>
        </pc:sldMkLst>
        <pc:spChg chg="mod">
          <ac:chgData name="Susanna Björklöf" userId="7521e857-8fe4-46e9-940e-e2fc2ad92975" providerId="ADAL" clId="{2509DCEB-31D8-41BA-A186-ED1A2CF545BA}" dt="2022-12-19T13:58:00.737" v="1038" actId="255"/>
          <ac:spMkLst>
            <pc:docMk/>
            <pc:sldMk cId="3716737419" sldId="990"/>
            <ac:spMk id="9" creationId="{B606C1BA-CB09-4C0E-B663-5B42FB7A2AD9}"/>
          </ac:spMkLst>
        </pc:spChg>
        <pc:spChg chg="mod">
          <ac:chgData name="Susanna Björklöf" userId="7521e857-8fe4-46e9-940e-e2fc2ad92975" providerId="ADAL" clId="{2509DCEB-31D8-41BA-A186-ED1A2CF545BA}" dt="2022-12-19T14:04:21.423" v="1075" actId="20577"/>
          <ac:spMkLst>
            <pc:docMk/>
            <pc:sldMk cId="3716737419" sldId="990"/>
            <ac:spMk id="12" creationId="{D91E9025-A488-4919-905D-E7D1AC851B77}"/>
          </ac:spMkLst>
        </pc:spChg>
        <pc:picChg chg="mod">
          <ac:chgData name="Susanna Björklöf" userId="7521e857-8fe4-46e9-940e-e2fc2ad92975" providerId="ADAL" clId="{2509DCEB-31D8-41BA-A186-ED1A2CF545BA}" dt="2022-12-19T14:00:12.117" v="1053" actId="1076"/>
          <ac:picMkLst>
            <pc:docMk/>
            <pc:sldMk cId="3716737419" sldId="990"/>
            <ac:picMk id="8" creationId="{7CE24A17-BF18-4457-BF53-35C9AC5BC4E4}"/>
          </ac:picMkLst>
        </pc:picChg>
      </pc:sldChg>
      <pc:sldChg chg="modSp mod">
        <pc:chgData name="Susanna Björklöf" userId="7521e857-8fe4-46e9-940e-e2fc2ad92975" providerId="ADAL" clId="{2509DCEB-31D8-41BA-A186-ED1A2CF545BA}" dt="2022-12-19T14:43:51.914" v="1243" actId="1076"/>
        <pc:sldMkLst>
          <pc:docMk/>
          <pc:sldMk cId="2145289323" sldId="992"/>
        </pc:sldMkLst>
        <pc:spChg chg="mod">
          <ac:chgData name="Susanna Björklöf" userId="7521e857-8fe4-46e9-940e-e2fc2ad92975" providerId="ADAL" clId="{2509DCEB-31D8-41BA-A186-ED1A2CF545BA}" dt="2022-12-19T14:43:51.914" v="1243" actId="1076"/>
          <ac:spMkLst>
            <pc:docMk/>
            <pc:sldMk cId="2145289323" sldId="992"/>
            <ac:spMk id="2" creationId="{DB914414-E4DF-0F22-0168-2ABDB5CF9B44}"/>
          </ac:spMkLst>
        </pc:spChg>
        <pc:spChg chg="mod">
          <ac:chgData name="Susanna Björklöf" userId="7521e857-8fe4-46e9-940e-e2fc2ad92975" providerId="ADAL" clId="{2509DCEB-31D8-41BA-A186-ED1A2CF545BA}" dt="2022-12-19T14:36:29.692" v="1242" actId="20577"/>
          <ac:spMkLst>
            <pc:docMk/>
            <pc:sldMk cId="2145289323" sldId="992"/>
            <ac:spMk id="11" creationId="{8535F664-1956-43C6-9BF1-DB5BA58CD80C}"/>
          </ac:spMkLst>
        </pc:spChg>
      </pc:sldChg>
      <pc:sldChg chg="modSp mod">
        <pc:chgData name="Susanna Björklöf" userId="7521e857-8fe4-46e9-940e-e2fc2ad92975" providerId="ADAL" clId="{2509DCEB-31D8-41BA-A186-ED1A2CF545BA}" dt="2022-12-19T13:59:51.027" v="1051" actId="14100"/>
        <pc:sldMkLst>
          <pc:docMk/>
          <pc:sldMk cId="2758171731" sldId="994"/>
        </pc:sldMkLst>
        <pc:spChg chg="mod">
          <ac:chgData name="Susanna Björklöf" userId="7521e857-8fe4-46e9-940e-e2fc2ad92975" providerId="ADAL" clId="{2509DCEB-31D8-41BA-A186-ED1A2CF545BA}" dt="2022-12-19T13:59:51.027" v="1051" actId="14100"/>
          <ac:spMkLst>
            <pc:docMk/>
            <pc:sldMk cId="2758171731" sldId="994"/>
            <ac:spMk id="7" creationId="{E59CE37F-7433-4824-8F89-C6309F171BD3}"/>
          </ac:spMkLst>
        </pc:spChg>
      </pc:sldChg>
      <pc:sldChg chg="modSp mod">
        <pc:chgData name="Susanna Björklöf" userId="7521e857-8fe4-46e9-940e-e2fc2ad92975" providerId="ADAL" clId="{2509DCEB-31D8-41BA-A186-ED1A2CF545BA}" dt="2022-12-20T06:55:50.721" v="1674" actId="14100"/>
        <pc:sldMkLst>
          <pc:docMk/>
          <pc:sldMk cId="276291120" sldId="997"/>
        </pc:sldMkLst>
        <pc:spChg chg="mod">
          <ac:chgData name="Susanna Björklöf" userId="7521e857-8fe4-46e9-940e-e2fc2ad92975" providerId="ADAL" clId="{2509DCEB-31D8-41BA-A186-ED1A2CF545BA}" dt="2022-12-20T06:55:50.721" v="1674" actId="14100"/>
          <ac:spMkLst>
            <pc:docMk/>
            <pc:sldMk cId="276291120" sldId="997"/>
            <ac:spMk id="15" creationId="{972E2801-26BC-46C4-9920-F86B0B70C271}"/>
          </ac:spMkLst>
        </pc:spChg>
      </pc:sldChg>
      <pc:sldChg chg="delSp modSp mod modNotesTx">
        <pc:chgData name="Susanna Björklöf" userId="7521e857-8fe4-46e9-940e-e2fc2ad92975" providerId="ADAL" clId="{2509DCEB-31D8-41BA-A186-ED1A2CF545BA}" dt="2022-12-20T06:55:33.431" v="1672" actId="14100"/>
        <pc:sldMkLst>
          <pc:docMk/>
          <pc:sldMk cId="2628863944" sldId="1004"/>
        </pc:sldMkLst>
        <pc:spChg chg="mod">
          <ac:chgData name="Susanna Björklöf" userId="7521e857-8fe4-46e9-940e-e2fc2ad92975" providerId="ADAL" clId="{2509DCEB-31D8-41BA-A186-ED1A2CF545BA}" dt="2022-12-19T14:47:53.620" v="1257" actId="1076"/>
          <ac:spMkLst>
            <pc:docMk/>
            <pc:sldMk cId="2628863944" sldId="1004"/>
            <ac:spMk id="8" creationId="{612EF0D9-6F4C-4F80-89C1-26066228EE9C}"/>
          </ac:spMkLst>
        </pc:spChg>
        <pc:spChg chg="mod">
          <ac:chgData name="Susanna Björklöf" userId="7521e857-8fe4-46e9-940e-e2fc2ad92975" providerId="ADAL" clId="{2509DCEB-31D8-41BA-A186-ED1A2CF545BA}" dt="2022-12-20T06:54:26.529" v="1668" actId="1076"/>
          <ac:spMkLst>
            <pc:docMk/>
            <pc:sldMk cId="2628863944" sldId="1004"/>
            <ac:spMk id="10" creationId="{B876C7C4-95D3-4D33-A495-477FCEB3E694}"/>
          </ac:spMkLst>
        </pc:spChg>
        <pc:spChg chg="mod">
          <ac:chgData name="Susanna Björklöf" userId="7521e857-8fe4-46e9-940e-e2fc2ad92975" providerId="ADAL" clId="{2509DCEB-31D8-41BA-A186-ED1A2CF545BA}" dt="2022-12-19T14:47:43.411" v="1255" actId="790"/>
          <ac:spMkLst>
            <pc:docMk/>
            <pc:sldMk cId="2628863944" sldId="1004"/>
            <ac:spMk id="11" creationId="{CA32445F-C188-4633-851C-2E94399F1F61}"/>
          </ac:spMkLst>
        </pc:spChg>
        <pc:spChg chg="mod">
          <ac:chgData name="Susanna Björklöf" userId="7521e857-8fe4-46e9-940e-e2fc2ad92975" providerId="ADAL" clId="{2509DCEB-31D8-41BA-A186-ED1A2CF545BA}" dt="2022-12-19T14:47:47.678" v="1256" actId="1076"/>
          <ac:spMkLst>
            <pc:docMk/>
            <pc:sldMk cId="2628863944" sldId="1004"/>
            <ac:spMk id="12" creationId="{6CAA9619-5602-4833-B2B0-DD3A0CD50F78}"/>
          </ac:spMkLst>
        </pc:spChg>
        <pc:spChg chg="mod">
          <ac:chgData name="Susanna Björklöf" userId="7521e857-8fe4-46e9-940e-e2fc2ad92975" providerId="ADAL" clId="{2509DCEB-31D8-41BA-A186-ED1A2CF545BA}" dt="2022-12-20T06:55:33.431" v="1672" actId="14100"/>
          <ac:spMkLst>
            <pc:docMk/>
            <pc:sldMk cId="2628863944" sldId="1004"/>
            <ac:spMk id="13" creationId="{F303881B-AB0E-464C-99BF-D966BA6D6198}"/>
          </ac:spMkLst>
        </pc:spChg>
        <pc:picChg chg="mod ord">
          <ac:chgData name="Susanna Björklöf" userId="7521e857-8fe4-46e9-940e-e2fc2ad92975" providerId="ADAL" clId="{2509DCEB-31D8-41BA-A186-ED1A2CF545BA}" dt="2022-12-20T06:54:30.952" v="1669" actId="167"/>
          <ac:picMkLst>
            <pc:docMk/>
            <pc:sldMk cId="2628863944" sldId="1004"/>
            <ac:picMk id="2" creationId="{1C22573F-17F1-7089-1B20-97C30A25818C}"/>
          </ac:picMkLst>
        </pc:picChg>
        <pc:picChg chg="del">
          <ac:chgData name="Susanna Björklöf" userId="7521e857-8fe4-46e9-940e-e2fc2ad92975" providerId="ADAL" clId="{2509DCEB-31D8-41BA-A186-ED1A2CF545BA}" dt="2022-12-20T06:53:15.834" v="1662" actId="478"/>
          <ac:picMkLst>
            <pc:docMk/>
            <pc:sldMk cId="2628863944" sldId="1004"/>
            <ac:picMk id="9" creationId="{16D9A6FF-1259-4F58-9D4A-9B968E6CDEFB}"/>
          </ac:picMkLst>
        </pc:picChg>
      </pc:sldChg>
      <pc:sldChg chg="modSp mod">
        <pc:chgData name="Susanna Björklöf" userId="7521e857-8fe4-46e9-940e-e2fc2ad92975" providerId="ADAL" clId="{2509DCEB-31D8-41BA-A186-ED1A2CF545BA}" dt="2022-12-19T14:46:36.552" v="1249" actId="14100"/>
        <pc:sldMkLst>
          <pc:docMk/>
          <pc:sldMk cId="4020974503" sldId="1005"/>
        </pc:sldMkLst>
        <pc:spChg chg="mod">
          <ac:chgData name="Susanna Björklöf" userId="7521e857-8fe4-46e9-940e-e2fc2ad92975" providerId="ADAL" clId="{2509DCEB-31D8-41BA-A186-ED1A2CF545BA}" dt="2022-12-19T14:46:36.552" v="1249" actId="14100"/>
          <ac:spMkLst>
            <pc:docMk/>
            <pc:sldMk cId="4020974503" sldId="1005"/>
            <ac:spMk id="19" creationId="{159EA902-FF54-41D6-B717-200533322993}"/>
          </ac:spMkLst>
        </pc:spChg>
      </pc:sldChg>
      <pc:sldChg chg="addSp delSp modSp mod modNotesTx">
        <pc:chgData name="Susanna Björklöf" userId="7521e857-8fe4-46e9-940e-e2fc2ad92975" providerId="ADAL" clId="{2509DCEB-31D8-41BA-A186-ED1A2CF545BA}" dt="2022-12-16T13:57:05.056" v="256" actId="1076"/>
        <pc:sldMkLst>
          <pc:docMk/>
          <pc:sldMk cId="4063222977" sldId="1008"/>
        </pc:sldMkLst>
        <pc:spChg chg="del">
          <ac:chgData name="Susanna Björklöf" userId="7521e857-8fe4-46e9-940e-e2fc2ad92975" providerId="ADAL" clId="{2509DCEB-31D8-41BA-A186-ED1A2CF545BA}" dt="2022-12-16T13:44:53.786" v="6" actId="478"/>
          <ac:spMkLst>
            <pc:docMk/>
            <pc:sldMk cId="4063222977" sldId="1008"/>
            <ac:spMk id="8" creationId="{612EF0D9-6F4C-4F80-89C1-26066228EE9C}"/>
          </ac:spMkLst>
        </pc:spChg>
        <pc:spChg chg="add mod">
          <ac:chgData name="Susanna Björklöf" userId="7521e857-8fe4-46e9-940e-e2fc2ad92975" providerId="ADAL" clId="{2509DCEB-31D8-41BA-A186-ED1A2CF545BA}" dt="2022-12-16T13:56:26.150" v="254" actId="20577"/>
          <ac:spMkLst>
            <pc:docMk/>
            <pc:sldMk cId="4063222977" sldId="1008"/>
            <ac:spMk id="12" creationId="{10BE3789-BA32-4823-A101-539A1392D17A}"/>
          </ac:spMkLst>
        </pc:spChg>
        <pc:spChg chg="del">
          <ac:chgData name="Susanna Björklöf" userId="7521e857-8fe4-46e9-940e-e2fc2ad92975" providerId="ADAL" clId="{2509DCEB-31D8-41BA-A186-ED1A2CF545BA}" dt="2022-12-16T13:44:51.486" v="5" actId="478"/>
          <ac:spMkLst>
            <pc:docMk/>
            <pc:sldMk cId="4063222977" sldId="1008"/>
            <ac:spMk id="13" creationId="{D38D86B5-5666-44FB-8D4E-B6D01D948992}"/>
          </ac:spMkLst>
        </pc:spChg>
        <pc:spChg chg="mod">
          <ac:chgData name="Susanna Björklöf" userId="7521e857-8fe4-46e9-940e-e2fc2ad92975" providerId="ADAL" clId="{2509DCEB-31D8-41BA-A186-ED1A2CF545BA}" dt="2022-12-16T13:57:05.056" v="256" actId="1076"/>
          <ac:spMkLst>
            <pc:docMk/>
            <pc:sldMk cId="4063222977" sldId="1008"/>
            <ac:spMk id="15" creationId="{00000000-0000-0000-0000-000000000000}"/>
          </ac:spMkLst>
        </pc:spChg>
        <pc:picChg chg="add mod ord modCrop">
          <ac:chgData name="Susanna Björklöf" userId="7521e857-8fe4-46e9-940e-e2fc2ad92975" providerId="ADAL" clId="{2509DCEB-31D8-41BA-A186-ED1A2CF545BA}" dt="2022-12-16T13:56:54.102" v="255" actId="732"/>
          <ac:picMkLst>
            <pc:docMk/>
            <pc:sldMk cId="4063222977" sldId="1008"/>
            <ac:picMk id="3" creationId="{1AFE0C23-0115-4939-8FB8-C292CA16D8B6}"/>
          </ac:picMkLst>
        </pc:picChg>
        <pc:picChg chg="del">
          <ac:chgData name="Susanna Björklöf" userId="7521e857-8fe4-46e9-940e-e2fc2ad92975" providerId="ADAL" clId="{2509DCEB-31D8-41BA-A186-ED1A2CF545BA}" dt="2022-12-16T13:44:47.302" v="4" actId="478"/>
          <ac:picMkLst>
            <pc:docMk/>
            <pc:sldMk cId="4063222977" sldId="1008"/>
            <ac:picMk id="14" creationId="{00000000-0000-0000-0000-000000000000}"/>
          </ac:picMkLst>
        </pc:picChg>
      </pc:sldChg>
      <pc:sldChg chg="modSp mod">
        <pc:chgData name="Susanna Björklöf" userId="7521e857-8fe4-46e9-940e-e2fc2ad92975" providerId="ADAL" clId="{2509DCEB-31D8-41BA-A186-ED1A2CF545BA}" dt="2022-12-19T15:05:19.520" v="1566" actId="1076"/>
        <pc:sldMkLst>
          <pc:docMk/>
          <pc:sldMk cId="3275617035" sldId="1009"/>
        </pc:sldMkLst>
        <pc:spChg chg="mod">
          <ac:chgData name="Susanna Björklöf" userId="7521e857-8fe4-46e9-940e-e2fc2ad92975" providerId="ADAL" clId="{2509DCEB-31D8-41BA-A186-ED1A2CF545BA}" dt="2022-12-19T15:05:19.520" v="1566" actId="1076"/>
          <ac:spMkLst>
            <pc:docMk/>
            <pc:sldMk cId="3275617035" sldId="1009"/>
            <ac:spMk id="15" creationId="{6BBAB4BD-EDA5-4A88-B6B3-A918F00DA0EF}"/>
          </ac:spMkLst>
        </pc:spChg>
      </pc:sldChg>
      <pc:sldChg chg="addSp delSp modSp mod">
        <pc:chgData name="Susanna Björklöf" userId="7521e857-8fe4-46e9-940e-e2fc2ad92975" providerId="ADAL" clId="{2509DCEB-31D8-41BA-A186-ED1A2CF545BA}" dt="2022-12-19T14:57:44.977" v="1458" actId="790"/>
        <pc:sldMkLst>
          <pc:docMk/>
          <pc:sldMk cId="391642095" sldId="1012"/>
        </pc:sldMkLst>
        <pc:spChg chg="del">
          <ac:chgData name="Susanna Björklöf" userId="7521e857-8fe4-46e9-940e-e2fc2ad92975" providerId="ADAL" clId="{2509DCEB-31D8-41BA-A186-ED1A2CF545BA}" dt="2022-12-16T13:59:12.722" v="265" actId="478"/>
          <ac:spMkLst>
            <pc:docMk/>
            <pc:sldMk cId="391642095" sldId="1012"/>
            <ac:spMk id="9" creationId="{612EF0D9-6F4C-4F80-89C1-26066228EE9C}"/>
          </ac:spMkLst>
        </pc:spChg>
        <pc:spChg chg="mod">
          <ac:chgData name="Susanna Björklöf" userId="7521e857-8fe4-46e9-940e-e2fc2ad92975" providerId="ADAL" clId="{2509DCEB-31D8-41BA-A186-ED1A2CF545BA}" dt="2022-12-16T13:59:46.510" v="267" actId="1076"/>
          <ac:spMkLst>
            <pc:docMk/>
            <pc:sldMk cId="391642095" sldId="1012"/>
            <ac:spMk id="13" creationId="{511058D4-98F5-4655-92C1-6C6804C68A79}"/>
          </ac:spMkLst>
        </pc:spChg>
        <pc:spChg chg="mod">
          <ac:chgData name="Susanna Björklöf" userId="7521e857-8fe4-46e9-940e-e2fc2ad92975" providerId="ADAL" clId="{2509DCEB-31D8-41BA-A186-ED1A2CF545BA}" dt="2022-12-19T14:57:44.977" v="1458" actId="790"/>
          <ac:spMkLst>
            <pc:docMk/>
            <pc:sldMk cId="391642095" sldId="1012"/>
            <ac:spMk id="21" creationId="{8A8299D3-5328-4883-995A-31650CD917A4}"/>
          </ac:spMkLst>
        </pc:spChg>
        <pc:spChg chg="del">
          <ac:chgData name="Susanna Björklöf" userId="7521e857-8fe4-46e9-940e-e2fc2ad92975" providerId="ADAL" clId="{2509DCEB-31D8-41BA-A186-ED1A2CF545BA}" dt="2022-12-16T13:59:08.822" v="264" actId="478"/>
          <ac:spMkLst>
            <pc:docMk/>
            <pc:sldMk cId="391642095" sldId="1012"/>
            <ac:spMk id="22" creationId="{8C9C9259-A253-4736-BF72-FBDABEF42A6C}"/>
          </ac:spMkLst>
        </pc:spChg>
        <pc:picChg chg="add mod ord modCrop">
          <ac:chgData name="Susanna Björklöf" userId="7521e857-8fe4-46e9-940e-e2fc2ad92975" providerId="ADAL" clId="{2509DCEB-31D8-41BA-A186-ED1A2CF545BA}" dt="2022-12-16T13:59:35.372" v="266" actId="732"/>
          <ac:picMkLst>
            <pc:docMk/>
            <pc:sldMk cId="391642095" sldId="1012"/>
            <ac:picMk id="3" creationId="{1AA95ADA-8F13-4F0C-968F-C32B0F620C93}"/>
          </ac:picMkLst>
        </pc:picChg>
        <pc:picChg chg="del mod">
          <ac:chgData name="Susanna Björklöf" userId="7521e857-8fe4-46e9-940e-e2fc2ad92975" providerId="ADAL" clId="{2509DCEB-31D8-41BA-A186-ED1A2CF545BA}" dt="2022-12-19T09:25:22.680" v="268" actId="478"/>
          <ac:picMkLst>
            <pc:docMk/>
            <pc:sldMk cId="391642095" sldId="1012"/>
            <ac:picMk id="11" creationId="{00000000-0000-0000-0000-000000000000}"/>
          </ac:picMkLst>
        </pc:picChg>
      </pc:sldChg>
      <pc:sldChg chg="modSp mod">
        <pc:chgData name="Susanna Björklöf" userId="7521e857-8fe4-46e9-940e-e2fc2ad92975" providerId="ADAL" clId="{2509DCEB-31D8-41BA-A186-ED1A2CF545BA}" dt="2022-12-19T15:05:09.475" v="1565" actId="1076"/>
        <pc:sldMkLst>
          <pc:docMk/>
          <pc:sldMk cId="1606867678" sldId="1015"/>
        </pc:sldMkLst>
        <pc:spChg chg="mod">
          <ac:chgData name="Susanna Björklöf" userId="7521e857-8fe4-46e9-940e-e2fc2ad92975" providerId="ADAL" clId="{2509DCEB-31D8-41BA-A186-ED1A2CF545BA}" dt="2022-12-19T15:05:09.475" v="1565" actId="1076"/>
          <ac:spMkLst>
            <pc:docMk/>
            <pc:sldMk cId="1606867678" sldId="1015"/>
            <ac:spMk id="12" creationId="{6BBAB4BD-EDA5-4A88-B6B3-A918F00DA0EF}"/>
          </ac:spMkLst>
        </pc:spChg>
      </pc:sldChg>
      <pc:sldChg chg="addSp modSp mod">
        <pc:chgData name="Susanna Björklöf" userId="7521e857-8fe4-46e9-940e-e2fc2ad92975" providerId="ADAL" clId="{2509DCEB-31D8-41BA-A186-ED1A2CF545BA}" dt="2022-12-19T13:55:16.241" v="1031" actId="1076"/>
        <pc:sldMkLst>
          <pc:docMk/>
          <pc:sldMk cId="2615635108" sldId="1016"/>
        </pc:sldMkLst>
        <pc:spChg chg="mod">
          <ac:chgData name="Susanna Björklöf" userId="7521e857-8fe4-46e9-940e-e2fc2ad92975" providerId="ADAL" clId="{2509DCEB-31D8-41BA-A186-ED1A2CF545BA}" dt="2022-12-19T13:54:51.513" v="1025" actId="1076"/>
          <ac:spMkLst>
            <pc:docMk/>
            <pc:sldMk cId="2615635108" sldId="1016"/>
            <ac:spMk id="6" creationId="{719A464C-F980-4079-A1B1-131377AADFF2}"/>
          </ac:spMkLst>
        </pc:spChg>
        <pc:spChg chg="mod">
          <ac:chgData name="Susanna Björklöf" userId="7521e857-8fe4-46e9-940e-e2fc2ad92975" providerId="ADAL" clId="{2509DCEB-31D8-41BA-A186-ED1A2CF545BA}" dt="2022-12-19T13:54:45.144" v="1023" actId="1076"/>
          <ac:spMkLst>
            <pc:docMk/>
            <pc:sldMk cId="2615635108" sldId="1016"/>
            <ac:spMk id="9" creationId="{7D162D04-91B2-4780-97BD-B308A94FEFF0}"/>
          </ac:spMkLst>
        </pc:spChg>
        <pc:spChg chg="add mod">
          <ac:chgData name="Susanna Björklöf" userId="7521e857-8fe4-46e9-940e-e2fc2ad92975" providerId="ADAL" clId="{2509DCEB-31D8-41BA-A186-ED1A2CF545BA}" dt="2022-12-19T13:55:16.241" v="1031" actId="1076"/>
          <ac:spMkLst>
            <pc:docMk/>
            <pc:sldMk cId="2615635108" sldId="1016"/>
            <ac:spMk id="10" creationId="{22EAC941-0A23-41C2-AE05-ADBC6169AFF4}"/>
          </ac:spMkLst>
        </pc:spChg>
      </pc:sldChg>
      <pc:sldChg chg="modSp mod">
        <pc:chgData name="Susanna Björklöf" userId="7521e857-8fe4-46e9-940e-e2fc2ad92975" providerId="ADAL" clId="{2509DCEB-31D8-41BA-A186-ED1A2CF545BA}" dt="2022-12-19T13:53:50.154" v="1011" actId="255"/>
        <pc:sldMkLst>
          <pc:docMk/>
          <pc:sldMk cId="2858290064" sldId="1017"/>
        </pc:sldMkLst>
        <pc:spChg chg="mod">
          <ac:chgData name="Susanna Björklöf" userId="7521e857-8fe4-46e9-940e-e2fc2ad92975" providerId="ADAL" clId="{2509DCEB-31D8-41BA-A186-ED1A2CF545BA}" dt="2022-12-19T13:53:50.154" v="1011" actId="255"/>
          <ac:spMkLst>
            <pc:docMk/>
            <pc:sldMk cId="2858290064" sldId="1017"/>
            <ac:spMk id="5" creationId="{B1F1031E-9D28-4E44-A701-04834825516D}"/>
          </ac:spMkLst>
        </pc:spChg>
      </pc:sldChg>
      <pc:sldChg chg="modSp mod">
        <pc:chgData name="Susanna Björklöf" userId="7521e857-8fe4-46e9-940e-e2fc2ad92975" providerId="ADAL" clId="{2509DCEB-31D8-41BA-A186-ED1A2CF545BA}" dt="2022-12-19T15:15:42.086" v="1651" actId="255"/>
        <pc:sldMkLst>
          <pc:docMk/>
          <pc:sldMk cId="3250315166" sldId="1018"/>
        </pc:sldMkLst>
        <pc:spChg chg="mod">
          <ac:chgData name="Susanna Björklöf" userId="7521e857-8fe4-46e9-940e-e2fc2ad92975" providerId="ADAL" clId="{2509DCEB-31D8-41BA-A186-ED1A2CF545BA}" dt="2022-12-19T15:15:42.086" v="1651" actId="255"/>
          <ac:spMkLst>
            <pc:docMk/>
            <pc:sldMk cId="3250315166" sldId="1018"/>
            <ac:spMk id="8" creationId="{BA10A04C-E0D2-4CCB-AA29-621F2301805A}"/>
          </ac:spMkLst>
        </pc:spChg>
      </pc:sldChg>
      <pc:sldChg chg="delSp modSp del mod">
        <pc:chgData name="Susanna Björklöf" userId="7521e857-8fe4-46e9-940e-e2fc2ad92975" providerId="ADAL" clId="{2509DCEB-31D8-41BA-A186-ED1A2CF545BA}" dt="2022-12-19T10:07:25.099" v="927" actId="2696"/>
        <pc:sldMkLst>
          <pc:docMk/>
          <pc:sldMk cId="4175255402" sldId="1020"/>
        </pc:sldMkLst>
        <pc:spChg chg="del mod">
          <ac:chgData name="Susanna Björklöf" userId="7521e857-8fe4-46e9-940e-e2fc2ad92975" providerId="ADAL" clId="{2509DCEB-31D8-41BA-A186-ED1A2CF545BA}" dt="2022-12-19T09:48:49.187" v="320" actId="21"/>
          <ac:spMkLst>
            <pc:docMk/>
            <pc:sldMk cId="4175255402" sldId="1020"/>
            <ac:spMk id="9" creationId="{B46674E5-4ACF-41F0-BD55-E2C060925CBA}"/>
          </ac:spMkLst>
        </pc:spChg>
      </pc:sldChg>
      <pc:sldChg chg="addSp delSp modSp mod">
        <pc:chgData name="Susanna Björklöf" userId="7521e857-8fe4-46e9-940e-e2fc2ad92975" providerId="ADAL" clId="{2509DCEB-31D8-41BA-A186-ED1A2CF545BA}" dt="2022-12-19T15:15:15.256" v="1650" actId="1076"/>
        <pc:sldMkLst>
          <pc:docMk/>
          <pc:sldMk cId="3706782670" sldId="1021"/>
        </pc:sldMkLst>
        <pc:spChg chg="mod">
          <ac:chgData name="Susanna Björklöf" userId="7521e857-8fe4-46e9-940e-e2fc2ad92975" providerId="ADAL" clId="{2509DCEB-31D8-41BA-A186-ED1A2CF545BA}" dt="2022-12-19T15:10:04.178" v="1579" actId="3064"/>
          <ac:spMkLst>
            <pc:docMk/>
            <pc:sldMk cId="3706782670" sldId="1021"/>
            <ac:spMk id="4" creationId="{00000000-0000-0000-0000-000000000000}"/>
          </ac:spMkLst>
        </pc:spChg>
        <pc:spChg chg="mod">
          <ac:chgData name="Susanna Björklöf" userId="7521e857-8fe4-46e9-940e-e2fc2ad92975" providerId="ADAL" clId="{2509DCEB-31D8-41BA-A186-ED1A2CF545BA}" dt="2022-12-19T15:14:38.479" v="1649" actId="255"/>
          <ac:spMkLst>
            <pc:docMk/>
            <pc:sldMk cId="3706782670" sldId="1021"/>
            <ac:spMk id="5" creationId="{00000000-0000-0000-0000-000000000000}"/>
          </ac:spMkLst>
        </pc:spChg>
        <pc:spChg chg="add mod">
          <ac:chgData name="Susanna Björklöf" userId="7521e857-8fe4-46e9-940e-e2fc2ad92975" providerId="ADAL" clId="{2509DCEB-31D8-41BA-A186-ED1A2CF545BA}" dt="2022-12-19T15:12:33.961" v="1610" actId="108"/>
          <ac:spMkLst>
            <pc:docMk/>
            <pc:sldMk cId="3706782670" sldId="1021"/>
            <ac:spMk id="7" creationId="{4D593101-1A19-42EA-BD77-273EA8931FE3}"/>
          </ac:spMkLst>
        </pc:spChg>
        <pc:spChg chg="add del mod">
          <ac:chgData name="Susanna Björklöf" userId="7521e857-8fe4-46e9-940e-e2fc2ad92975" providerId="ADAL" clId="{2509DCEB-31D8-41BA-A186-ED1A2CF545BA}" dt="2022-12-19T15:13:00.608" v="1614"/>
          <ac:spMkLst>
            <pc:docMk/>
            <pc:sldMk cId="3706782670" sldId="1021"/>
            <ac:spMk id="8" creationId="{AB7E58F8-CD2E-4813-9EBA-F4EA43BFB577}"/>
          </ac:spMkLst>
        </pc:spChg>
        <pc:picChg chg="mod">
          <ac:chgData name="Susanna Björklöf" userId="7521e857-8fe4-46e9-940e-e2fc2ad92975" providerId="ADAL" clId="{2509DCEB-31D8-41BA-A186-ED1A2CF545BA}" dt="2022-12-19T15:15:15.256" v="1650" actId="1076"/>
          <ac:picMkLst>
            <pc:docMk/>
            <pc:sldMk cId="3706782670" sldId="1021"/>
            <ac:picMk id="6" creationId="{00000000-0000-0000-0000-000000000000}"/>
          </ac:picMkLst>
        </pc:picChg>
      </pc:sldChg>
      <pc:sldChg chg="modSp mod">
        <pc:chgData name="Susanna Björklöf" userId="7521e857-8fe4-46e9-940e-e2fc2ad92975" providerId="ADAL" clId="{2509DCEB-31D8-41BA-A186-ED1A2CF545BA}" dt="2022-12-19T14:25:25.724" v="1187" actId="207"/>
        <pc:sldMkLst>
          <pc:docMk/>
          <pc:sldMk cId="1203322689" sldId="1026"/>
        </pc:sldMkLst>
        <pc:spChg chg="mod">
          <ac:chgData name="Susanna Björklöf" userId="7521e857-8fe4-46e9-940e-e2fc2ad92975" providerId="ADAL" clId="{2509DCEB-31D8-41BA-A186-ED1A2CF545BA}" dt="2022-12-19T14:25:25.724" v="1187" actId="207"/>
          <ac:spMkLst>
            <pc:docMk/>
            <pc:sldMk cId="1203322689" sldId="1026"/>
            <ac:spMk id="4" creationId="{60B33259-E4E9-8290-9359-C4B70836A1E1}"/>
          </ac:spMkLst>
        </pc:spChg>
      </pc:sldChg>
      <pc:sldChg chg="modSp mod">
        <pc:chgData name="Susanna Björklöf" userId="7521e857-8fe4-46e9-940e-e2fc2ad92975" providerId="ADAL" clId="{2509DCEB-31D8-41BA-A186-ED1A2CF545BA}" dt="2022-12-19T15:06:04.093" v="1571" actId="1076"/>
        <pc:sldMkLst>
          <pc:docMk/>
          <pc:sldMk cId="227650851" sldId="1027"/>
        </pc:sldMkLst>
        <pc:spChg chg="mod">
          <ac:chgData name="Susanna Björklöf" userId="7521e857-8fe4-46e9-940e-e2fc2ad92975" providerId="ADAL" clId="{2509DCEB-31D8-41BA-A186-ED1A2CF545BA}" dt="2022-12-19T15:06:04.093" v="1571" actId="1076"/>
          <ac:spMkLst>
            <pc:docMk/>
            <pc:sldMk cId="227650851" sldId="1027"/>
            <ac:spMk id="13" creationId="{6BBAB4BD-EDA5-4A88-B6B3-A918F00DA0EF}"/>
          </ac:spMkLst>
        </pc:spChg>
        <pc:spChg chg="mod">
          <ac:chgData name="Susanna Björklöf" userId="7521e857-8fe4-46e9-940e-e2fc2ad92975" providerId="ADAL" clId="{2509DCEB-31D8-41BA-A186-ED1A2CF545BA}" dt="2022-12-19T15:00:55.278" v="1477" actId="1076"/>
          <ac:spMkLst>
            <pc:docMk/>
            <pc:sldMk cId="227650851" sldId="1027"/>
            <ac:spMk id="18" creationId="{00000000-0000-0000-0000-000000000000}"/>
          </ac:spMkLst>
        </pc:spChg>
      </pc:sldChg>
      <pc:sldChg chg="modSp del mod">
        <pc:chgData name="Susanna Björklöf" userId="7521e857-8fe4-46e9-940e-e2fc2ad92975" providerId="ADAL" clId="{2509DCEB-31D8-41BA-A186-ED1A2CF545BA}" dt="2023-01-16T07:15:27.974" v="1701" actId="2696"/>
        <pc:sldMkLst>
          <pc:docMk/>
          <pc:sldMk cId="316578742" sldId="1029"/>
        </pc:sldMkLst>
        <pc:spChg chg="mod">
          <ac:chgData name="Susanna Björklöf" userId="7521e857-8fe4-46e9-940e-e2fc2ad92975" providerId="ADAL" clId="{2509DCEB-31D8-41BA-A186-ED1A2CF545BA}" dt="2022-12-19T15:17:49.638" v="1655" actId="20577"/>
          <ac:spMkLst>
            <pc:docMk/>
            <pc:sldMk cId="316578742" sldId="1029"/>
            <ac:spMk id="6" creationId="{A89584E8-2BC8-4321-99EF-2EB84C32CE90}"/>
          </ac:spMkLst>
        </pc:spChg>
      </pc:sldChg>
      <pc:sldChg chg="addSp delSp modSp mod">
        <pc:chgData name="Susanna Björklöf" userId="7521e857-8fe4-46e9-940e-e2fc2ad92975" providerId="ADAL" clId="{2509DCEB-31D8-41BA-A186-ED1A2CF545BA}" dt="2022-12-19T14:05:14.890" v="1084"/>
        <pc:sldMkLst>
          <pc:docMk/>
          <pc:sldMk cId="3940151099" sldId="1031"/>
        </pc:sldMkLst>
        <pc:spChg chg="del mod">
          <ac:chgData name="Susanna Björklöf" userId="7521e857-8fe4-46e9-940e-e2fc2ad92975" providerId="ADAL" clId="{2509DCEB-31D8-41BA-A186-ED1A2CF545BA}" dt="2022-12-19T14:05:14.185" v="1083" actId="478"/>
          <ac:spMkLst>
            <pc:docMk/>
            <pc:sldMk cId="3940151099" sldId="1031"/>
            <ac:spMk id="7" creationId="{D91E9025-A488-4919-905D-E7D1AC851B77}"/>
          </ac:spMkLst>
        </pc:spChg>
        <pc:spChg chg="add mod">
          <ac:chgData name="Susanna Björklöf" userId="7521e857-8fe4-46e9-940e-e2fc2ad92975" providerId="ADAL" clId="{2509DCEB-31D8-41BA-A186-ED1A2CF545BA}" dt="2022-12-19T14:05:14.890" v="1084"/>
          <ac:spMkLst>
            <pc:docMk/>
            <pc:sldMk cId="3940151099" sldId="1031"/>
            <ac:spMk id="8" creationId="{50D2728B-ED63-455F-815D-A4EBF28EE0EB}"/>
          </ac:spMkLst>
        </pc:spChg>
        <pc:spChg chg="mod">
          <ac:chgData name="Susanna Björklöf" userId="7521e857-8fe4-46e9-940e-e2fc2ad92975" providerId="ADAL" clId="{2509DCEB-31D8-41BA-A186-ED1A2CF545BA}" dt="2022-12-19T13:56:59.124" v="1035" actId="1076"/>
          <ac:spMkLst>
            <pc:docMk/>
            <pc:sldMk cId="3940151099" sldId="1031"/>
            <ac:spMk id="9" creationId="{00000000-0000-0000-0000-000000000000}"/>
          </ac:spMkLst>
        </pc:spChg>
      </pc:sldChg>
      <pc:sldChg chg="addSp delSp modSp mod">
        <pc:chgData name="Susanna Björklöf" userId="7521e857-8fe4-46e9-940e-e2fc2ad92975" providerId="ADAL" clId="{2509DCEB-31D8-41BA-A186-ED1A2CF545BA}" dt="2022-12-19T15:07:37.550" v="1576" actId="1076"/>
        <pc:sldMkLst>
          <pc:docMk/>
          <pc:sldMk cId="495703157" sldId="1032"/>
        </pc:sldMkLst>
        <pc:spChg chg="add mod">
          <ac:chgData name="Susanna Björklöf" userId="7521e857-8fe4-46e9-940e-e2fc2ad92975" providerId="ADAL" clId="{2509DCEB-31D8-41BA-A186-ED1A2CF545BA}" dt="2022-12-19T14:05:06.351" v="1082"/>
          <ac:spMkLst>
            <pc:docMk/>
            <pc:sldMk cId="495703157" sldId="1032"/>
            <ac:spMk id="8" creationId="{3CEE5B50-8124-46EC-9168-29D9A9E7014B}"/>
          </ac:spMkLst>
        </pc:spChg>
        <pc:spChg chg="del mod">
          <ac:chgData name="Susanna Björklöf" userId="7521e857-8fe4-46e9-940e-e2fc2ad92975" providerId="ADAL" clId="{2509DCEB-31D8-41BA-A186-ED1A2CF545BA}" dt="2022-12-19T14:05:05.544" v="1081" actId="478"/>
          <ac:spMkLst>
            <pc:docMk/>
            <pc:sldMk cId="495703157" sldId="1032"/>
            <ac:spMk id="9" creationId="{D91E9025-A488-4919-905D-E7D1AC851B77}"/>
          </ac:spMkLst>
        </pc:spChg>
        <pc:spChg chg="mod">
          <ac:chgData name="Susanna Björklöf" userId="7521e857-8fe4-46e9-940e-e2fc2ad92975" providerId="ADAL" clId="{2509DCEB-31D8-41BA-A186-ED1A2CF545BA}" dt="2022-12-19T15:07:37.550" v="1576" actId="1076"/>
          <ac:spMkLst>
            <pc:docMk/>
            <pc:sldMk cId="495703157" sldId="1032"/>
            <ac:spMk id="11" creationId="{00000000-0000-0000-0000-000000000000}"/>
          </ac:spMkLst>
        </pc:spChg>
        <pc:spChg chg="mod">
          <ac:chgData name="Susanna Björklöf" userId="7521e857-8fe4-46e9-940e-e2fc2ad92975" providerId="ADAL" clId="{2509DCEB-31D8-41BA-A186-ED1A2CF545BA}" dt="2022-12-19T13:57:17.001" v="1036" actId="1076"/>
          <ac:spMkLst>
            <pc:docMk/>
            <pc:sldMk cId="495703157" sldId="1032"/>
            <ac:spMk id="12" creationId="{00000000-0000-0000-0000-000000000000}"/>
          </ac:spMkLst>
        </pc:spChg>
      </pc:sldChg>
      <pc:sldChg chg="addSp delSp modSp mod delAnim">
        <pc:chgData name="Susanna Björklöf" userId="7521e857-8fe4-46e9-940e-e2fc2ad92975" providerId="ADAL" clId="{2509DCEB-31D8-41BA-A186-ED1A2CF545BA}" dt="2022-12-19T13:46:47.823" v="980" actId="1076"/>
        <pc:sldMkLst>
          <pc:docMk/>
          <pc:sldMk cId="3442474323" sldId="1037"/>
        </pc:sldMkLst>
        <pc:spChg chg="mod">
          <ac:chgData name="Susanna Björklöf" userId="7521e857-8fe4-46e9-940e-e2fc2ad92975" providerId="ADAL" clId="{2509DCEB-31D8-41BA-A186-ED1A2CF545BA}" dt="2022-12-19T13:46:34.797" v="978" actId="1076"/>
          <ac:spMkLst>
            <pc:docMk/>
            <pc:sldMk cId="3442474323" sldId="1037"/>
            <ac:spMk id="6" creationId="{56E57A0A-00D4-4C92-A595-2800116F65B9}"/>
          </ac:spMkLst>
        </pc:spChg>
        <pc:spChg chg="mod">
          <ac:chgData name="Susanna Björklöf" userId="7521e857-8fe4-46e9-940e-e2fc2ad92975" providerId="ADAL" clId="{2509DCEB-31D8-41BA-A186-ED1A2CF545BA}" dt="2022-12-19T13:45:35.608" v="975" actId="1076"/>
          <ac:spMkLst>
            <pc:docMk/>
            <pc:sldMk cId="3442474323" sldId="1037"/>
            <ac:spMk id="8" creationId="{00000000-0000-0000-0000-000000000000}"/>
          </ac:spMkLst>
        </pc:spChg>
        <pc:spChg chg="del">
          <ac:chgData name="Susanna Björklöf" userId="7521e857-8fe4-46e9-940e-e2fc2ad92975" providerId="ADAL" clId="{2509DCEB-31D8-41BA-A186-ED1A2CF545BA}" dt="2022-12-19T13:35:27.052" v="964" actId="478"/>
          <ac:spMkLst>
            <pc:docMk/>
            <pc:sldMk cId="3442474323" sldId="1037"/>
            <ac:spMk id="12" creationId="{00000000-0000-0000-0000-000000000000}"/>
          </ac:spMkLst>
        </pc:spChg>
        <pc:spChg chg="mod">
          <ac:chgData name="Susanna Björklöf" userId="7521e857-8fe4-46e9-940e-e2fc2ad92975" providerId="ADAL" clId="{2509DCEB-31D8-41BA-A186-ED1A2CF545BA}" dt="2022-12-19T13:46:47.823" v="980" actId="1076"/>
          <ac:spMkLst>
            <pc:docMk/>
            <pc:sldMk cId="3442474323" sldId="1037"/>
            <ac:spMk id="13" creationId="{00000000-0000-0000-0000-000000000000}"/>
          </ac:spMkLst>
        </pc:spChg>
        <pc:spChg chg="del">
          <ac:chgData name="Susanna Björklöf" userId="7521e857-8fe4-46e9-940e-e2fc2ad92975" providerId="ADAL" clId="{2509DCEB-31D8-41BA-A186-ED1A2CF545BA}" dt="2022-12-19T11:28:05.181" v="936" actId="478"/>
          <ac:spMkLst>
            <pc:docMk/>
            <pc:sldMk cId="3442474323" sldId="1037"/>
            <ac:spMk id="14" creationId="{00000000-0000-0000-0000-000000000000}"/>
          </ac:spMkLst>
        </pc:spChg>
        <pc:spChg chg="del mod">
          <ac:chgData name="Susanna Björklöf" userId="7521e857-8fe4-46e9-940e-e2fc2ad92975" providerId="ADAL" clId="{2509DCEB-31D8-41BA-A186-ED1A2CF545BA}" dt="2022-12-19T13:34:35.231" v="943" actId="478"/>
          <ac:spMkLst>
            <pc:docMk/>
            <pc:sldMk cId="3442474323" sldId="1037"/>
            <ac:spMk id="16" creationId="{00000000-0000-0000-0000-000000000000}"/>
          </ac:spMkLst>
        </pc:spChg>
        <pc:picChg chg="add mod ord">
          <ac:chgData name="Susanna Björklöf" userId="7521e857-8fe4-46e9-940e-e2fc2ad92975" providerId="ADAL" clId="{2509DCEB-31D8-41BA-A186-ED1A2CF545BA}" dt="2022-12-19T13:46:38.995" v="979" actId="14100"/>
          <ac:picMkLst>
            <pc:docMk/>
            <pc:sldMk cId="3442474323" sldId="1037"/>
            <ac:picMk id="3" creationId="{6D1244F8-3009-4E99-ACD4-1FA77D74F585}"/>
          </ac:picMkLst>
        </pc:picChg>
        <pc:picChg chg="del mod">
          <ac:chgData name="Susanna Björklöf" userId="7521e857-8fe4-46e9-940e-e2fc2ad92975" providerId="ADAL" clId="{2509DCEB-31D8-41BA-A186-ED1A2CF545BA}" dt="2022-12-19T11:27:55.621" v="935" actId="478"/>
          <ac:picMkLst>
            <pc:docMk/>
            <pc:sldMk cId="3442474323" sldId="1037"/>
            <ac:picMk id="10" creationId="{00000000-0000-0000-0000-000000000000}"/>
          </ac:picMkLst>
        </pc:picChg>
        <pc:picChg chg="del">
          <ac:chgData name="Susanna Björklöf" userId="7521e857-8fe4-46e9-940e-e2fc2ad92975" providerId="ADAL" clId="{2509DCEB-31D8-41BA-A186-ED1A2CF545BA}" dt="2022-12-19T11:38:00.041" v="941" actId="478"/>
          <ac:picMkLst>
            <pc:docMk/>
            <pc:sldMk cId="3442474323" sldId="1037"/>
            <ac:picMk id="11" creationId="{00000000-0000-0000-0000-000000000000}"/>
          </ac:picMkLst>
        </pc:picChg>
        <pc:picChg chg="del mod ord">
          <ac:chgData name="Susanna Björklöf" userId="7521e857-8fe4-46e9-940e-e2fc2ad92975" providerId="ADAL" clId="{2509DCEB-31D8-41BA-A186-ED1A2CF545BA}" dt="2022-12-19T13:44:28.523" v="966" actId="478"/>
          <ac:picMkLst>
            <pc:docMk/>
            <pc:sldMk cId="3442474323" sldId="1037"/>
            <ac:picMk id="15" creationId="{57CA4320-215D-F52B-2BFB-032570010CA8}"/>
          </ac:picMkLst>
        </pc:picChg>
        <pc:picChg chg="del">
          <ac:chgData name="Susanna Björklöf" userId="7521e857-8fe4-46e9-940e-e2fc2ad92975" providerId="ADAL" clId="{2509DCEB-31D8-41BA-A186-ED1A2CF545BA}" dt="2022-12-19T11:37:52.394" v="940" actId="478"/>
          <ac:picMkLst>
            <pc:docMk/>
            <pc:sldMk cId="3442474323" sldId="1037"/>
            <ac:picMk id="7170" creationId="{00000000-0000-0000-0000-000000000000}"/>
          </ac:picMkLst>
        </pc:picChg>
      </pc:sldChg>
      <pc:sldChg chg="modSp mod">
        <pc:chgData name="Susanna Björklöf" userId="7521e857-8fe4-46e9-940e-e2fc2ad92975" providerId="ADAL" clId="{2509DCEB-31D8-41BA-A186-ED1A2CF545BA}" dt="2022-12-19T15:04:58.345" v="1562" actId="1076"/>
        <pc:sldMkLst>
          <pc:docMk/>
          <pc:sldMk cId="2368949551" sldId="1041"/>
        </pc:sldMkLst>
        <pc:spChg chg="mod">
          <ac:chgData name="Susanna Björklöf" userId="7521e857-8fe4-46e9-940e-e2fc2ad92975" providerId="ADAL" clId="{2509DCEB-31D8-41BA-A186-ED1A2CF545BA}" dt="2022-12-19T15:04:58.345" v="1562" actId="1076"/>
          <ac:spMkLst>
            <pc:docMk/>
            <pc:sldMk cId="2368949551" sldId="1041"/>
            <ac:spMk id="11" creationId="{6BBAB4BD-EDA5-4A88-B6B3-A918F00DA0EF}"/>
          </ac:spMkLst>
        </pc:spChg>
      </pc:sldChg>
      <pc:sldChg chg="modSp mod">
        <pc:chgData name="Susanna Björklöf" userId="7521e857-8fe4-46e9-940e-e2fc2ad92975" providerId="ADAL" clId="{2509DCEB-31D8-41BA-A186-ED1A2CF545BA}" dt="2022-12-19T14:45:26.802" v="1244" actId="1076"/>
        <pc:sldMkLst>
          <pc:docMk/>
          <pc:sldMk cId="4278374884" sldId="1042"/>
        </pc:sldMkLst>
        <pc:spChg chg="mod">
          <ac:chgData name="Susanna Björklöf" userId="7521e857-8fe4-46e9-940e-e2fc2ad92975" providerId="ADAL" clId="{2509DCEB-31D8-41BA-A186-ED1A2CF545BA}" dt="2022-12-19T14:45:26.802" v="1244" actId="1076"/>
          <ac:spMkLst>
            <pc:docMk/>
            <pc:sldMk cId="4278374884" sldId="1042"/>
            <ac:spMk id="9" creationId="{B97AE620-0262-4944-8EC5-F852FE101714}"/>
          </ac:spMkLst>
        </pc:spChg>
      </pc:sldChg>
      <pc:sldChg chg="addSp delSp modSp mod modNotesTx">
        <pc:chgData name="Susanna Björklöf" userId="7521e857-8fe4-46e9-940e-e2fc2ad92975" providerId="ADAL" clId="{2509DCEB-31D8-41BA-A186-ED1A2CF545BA}" dt="2022-12-19T15:09:11.403" v="1578" actId="20577"/>
        <pc:sldMkLst>
          <pc:docMk/>
          <pc:sldMk cId="638967495" sldId="1043"/>
        </pc:sldMkLst>
        <pc:spChg chg="mod">
          <ac:chgData name="Susanna Björklöf" userId="7521e857-8fe4-46e9-940e-e2fc2ad92975" providerId="ADAL" clId="{2509DCEB-31D8-41BA-A186-ED1A2CF545BA}" dt="2022-12-19T09:56:18.970" v="398" actId="20577"/>
          <ac:spMkLst>
            <pc:docMk/>
            <pc:sldMk cId="638967495" sldId="1043"/>
            <ac:spMk id="7" creationId="{41CBF1C0-13C4-40B0-9635-D5EF755873DB}"/>
          </ac:spMkLst>
        </pc:spChg>
        <pc:spChg chg="del">
          <ac:chgData name="Susanna Björklöf" userId="7521e857-8fe4-46e9-940e-e2fc2ad92975" providerId="ADAL" clId="{2509DCEB-31D8-41BA-A186-ED1A2CF545BA}" dt="2022-12-19T09:45:53.799" v="272" actId="478"/>
          <ac:spMkLst>
            <pc:docMk/>
            <pc:sldMk cId="638967495" sldId="1043"/>
            <ac:spMk id="8" creationId="{0B899B10-EC0B-437E-8809-78E88E54B986}"/>
          </ac:spMkLst>
        </pc:spChg>
        <pc:spChg chg="add mod">
          <ac:chgData name="Susanna Björklöf" userId="7521e857-8fe4-46e9-940e-e2fc2ad92975" providerId="ADAL" clId="{2509DCEB-31D8-41BA-A186-ED1A2CF545BA}" dt="2022-12-19T09:49:08.634" v="323" actId="1076"/>
          <ac:spMkLst>
            <pc:docMk/>
            <pc:sldMk cId="638967495" sldId="1043"/>
            <ac:spMk id="9" creationId="{9A9F23FA-8264-4F5C-A071-68B395BEF01E}"/>
          </ac:spMkLst>
        </pc:spChg>
        <pc:picChg chg="add mod ord modCrop">
          <ac:chgData name="Susanna Björklöf" userId="7521e857-8fe4-46e9-940e-e2fc2ad92975" providerId="ADAL" clId="{2509DCEB-31D8-41BA-A186-ED1A2CF545BA}" dt="2022-12-19T09:47:50.836" v="304" actId="167"/>
          <ac:picMkLst>
            <pc:docMk/>
            <pc:sldMk cId="638967495" sldId="1043"/>
            <ac:picMk id="3" creationId="{6D1D5A91-4B16-4067-ABF8-4795DC5087C6}"/>
          </ac:picMkLst>
        </pc:picChg>
        <pc:picChg chg="del">
          <ac:chgData name="Susanna Björklöf" userId="7521e857-8fe4-46e9-940e-e2fc2ad92975" providerId="ADAL" clId="{2509DCEB-31D8-41BA-A186-ED1A2CF545BA}" dt="2022-12-19T09:45:56.845" v="273" actId="478"/>
          <ac:picMkLst>
            <pc:docMk/>
            <pc:sldMk cId="638967495" sldId="1043"/>
            <ac:picMk id="3074" creationId="{00000000-0000-0000-0000-000000000000}"/>
          </ac:picMkLst>
        </pc:picChg>
      </pc:sldChg>
      <pc:sldChg chg="addSp delSp modSp mod modAnim modNotesTx">
        <pc:chgData name="Susanna Björklöf" userId="7521e857-8fe4-46e9-940e-e2fc2ad92975" providerId="ADAL" clId="{2509DCEB-31D8-41BA-A186-ED1A2CF545BA}" dt="2022-12-19T14:24:23.453" v="1185" actId="20577"/>
        <pc:sldMkLst>
          <pc:docMk/>
          <pc:sldMk cId="1972203320" sldId="1045"/>
        </pc:sldMkLst>
        <pc:spChg chg="mod">
          <ac:chgData name="Susanna Björklöf" userId="7521e857-8fe4-46e9-940e-e2fc2ad92975" providerId="ADAL" clId="{2509DCEB-31D8-41BA-A186-ED1A2CF545BA}" dt="2022-12-19T14:22:29.325" v="1181" actId="14100"/>
          <ac:spMkLst>
            <pc:docMk/>
            <pc:sldMk cId="1972203320" sldId="1045"/>
            <ac:spMk id="6" creationId="{FCC158B0-4671-4D83-8CBD-85FA35B72AA4}"/>
          </ac:spMkLst>
        </pc:spChg>
        <pc:spChg chg="mod">
          <ac:chgData name="Susanna Björklöf" userId="7521e857-8fe4-46e9-940e-e2fc2ad92975" providerId="ADAL" clId="{2509DCEB-31D8-41BA-A186-ED1A2CF545BA}" dt="2022-12-19T14:10:27.332" v="1092" actId="1076"/>
          <ac:spMkLst>
            <pc:docMk/>
            <pc:sldMk cId="1972203320" sldId="1045"/>
            <ac:spMk id="7" creationId="{318524DA-549D-4112-9BB4-15AE1B6F6EB4}"/>
          </ac:spMkLst>
        </pc:spChg>
        <pc:spChg chg="mod">
          <ac:chgData name="Susanna Björklöf" userId="7521e857-8fe4-46e9-940e-e2fc2ad92975" providerId="ADAL" clId="{2509DCEB-31D8-41BA-A186-ED1A2CF545BA}" dt="2022-12-19T14:14:40.839" v="1132" actId="20577"/>
          <ac:spMkLst>
            <pc:docMk/>
            <pc:sldMk cId="1972203320" sldId="1045"/>
            <ac:spMk id="8" creationId="{2138C04C-51FC-4F58-9BB7-C4352F1D0BC1}"/>
          </ac:spMkLst>
        </pc:spChg>
        <pc:spChg chg="add del mod">
          <ac:chgData name="Susanna Björklöf" userId="7521e857-8fe4-46e9-940e-e2fc2ad92975" providerId="ADAL" clId="{2509DCEB-31D8-41BA-A186-ED1A2CF545BA}" dt="2022-12-19T14:22:04.971" v="1180" actId="478"/>
          <ac:spMkLst>
            <pc:docMk/>
            <pc:sldMk cId="1972203320" sldId="1045"/>
            <ac:spMk id="9" creationId="{6D429B2B-E827-474D-98B6-497F3947EC55}"/>
          </ac:spMkLst>
        </pc:spChg>
        <pc:spChg chg="mod ord">
          <ac:chgData name="Susanna Björklöf" userId="7521e857-8fe4-46e9-940e-e2fc2ad92975" providerId="ADAL" clId="{2509DCEB-31D8-41BA-A186-ED1A2CF545BA}" dt="2022-12-19T14:14:28.637" v="1130" actId="1076"/>
          <ac:spMkLst>
            <pc:docMk/>
            <pc:sldMk cId="1972203320" sldId="1045"/>
            <ac:spMk id="12" creationId="{00000000-0000-0000-0000-000000000000}"/>
          </ac:spMkLst>
        </pc:spChg>
        <pc:picChg chg="mod">
          <ac:chgData name="Susanna Björklöf" userId="7521e857-8fe4-46e9-940e-e2fc2ad92975" providerId="ADAL" clId="{2509DCEB-31D8-41BA-A186-ED1A2CF545BA}" dt="2022-12-19T14:14:12.817" v="1128" actId="14100"/>
          <ac:picMkLst>
            <pc:docMk/>
            <pc:sldMk cId="1972203320" sldId="1045"/>
            <ac:picMk id="2" creationId="{00000000-0000-0000-0000-000000000000}"/>
          </ac:picMkLst>
        </pc:picChg>
      </pc:sldChg>
      <pc:sldChg chg="modNotesTx">
        <pc:chgData name="Susanna Björklöf" userId="7521e857-8fe4-46e9-940e-e2fc2ad92975" providerId="ADAL" clId="{2509DCEB-31D8-41BA-A186-ED1A2CF545BA}" dt="2022-12-19T15:06:51.036" v="1575" actId="20577"/>
        <pc:sldMkLst>
          <pc:docMk/>
          <pc:sldMk cId="1898957976" sldId="1046"/>
        </pc:sldMkLst>
      </pc:sldChg>
      <pc:sldChg chg="addSp delSp modSp mod modAnim">
        <pc:chgData name="Susanna Björklöf" userId="7521e857-8fe4-46e9-940e-e2fc2ad92975" providerId="ADAL" clId="{2509DCEB-31D8-41BA-A186-ED1A2CF545BA}" dt="2022-12-19T14:04:58.179" v="1080"/>
        <pc:sldMkLst>
          <pc:docMk/>
          <pc:sldMk cId="4267847992" sldId="1047"/>
        </pc:sldMkLst>
        <pc:spChg chg="add del mod">
          <ac:chgData name="Susanna Björklöf" userId="7521e857-8fe4-46e9-940e-e2fc2ad92975" providerId="ADAL" clId="{2509DCEB-31D8-41BA-A186-ED1A2CF545BA}" dt="2022-12-19T14:04:55.169" v="1078"/>
          <ac:spMkLst>
            <pc:docMk/>
            <pc:sldMk cId="4267847992" sldId="1047"/>
            <ac:spMk id="7" creationId="{69F016D1-072E-4D75-8079-A05D620F77A5}"/>
          </ac:spMkLst>
        </pc:spChg>
        <pc:spChg chg="del mod">
          <ac:chgData name="Susanna Björklöf" userId="7521e857-8fe4-46e9-940e-e2fc2ad92975" providerId="ADAL" clId="{2509DCEB-31D8-41BA-A186-ED1A2CF545BA}" dt="2022-12-19T14:04:57.341" v="1079" actId="478"/>
          <ac:spMkLst>
            <pc:docMk/>
            <pc:sldMk cId="4267847992" sldId="1047"/>
            <ac:spMk id="8" creationId="{D91E9025-A488-4919-905D-E7D1AC851B77}"/>
          </ac:spMkLst>
        </pc:spChg>
        <pc:spChg chg="add mod">
          <ac:chgData name="Susanna Björklöf" userId="7521e857-8fe4-46e9-940e-e2fc2ad92975" providerId="ADAL" clId="{2509DCEB-31D8-41BA-A186-ED1A2CF545BA}" dt="2022-12-19T14:04:58.179" v="1080"/>
          <ac:spMkLst>
            <pc:docMk/>
            <pc:sldMk cId="4267847992" sldId="1047"/>
            <ac:spMk id="9" creationId="{DA2A5453-88D0-4B74-8835-B8B541B6A052}"/>
          </ac:spMkLst>
        </pc:spChg>
        <pc:spChg chg="mod">
          <ac:chgData name="Susanna Björklöf" userId="7521e857-8fe4-46e9-940e-e2fc2ad92975" providerId="ADAL" clId="{2509DCEB-31D8-41BA-A186-ED1A2CF545BA}" dt="2022-12-19T13:58:59.569" v="1047" actId="1076"/>
          <ac:spMkLst>
            <pc:docMk/>
            <pc:sldMk cId="4267847992" sldId="1047"/>
            <ac:spMk id="10" creationId="{00000000-0000-0000-0000-000000000000}"/>
          </ac:spMkLst>
        </pc:spChg>
        <pc:spChg chg="mod">
          <ac:chgData name="Susanna Björklöf" userId="7521e857-8fe4-46e9-940e-e2fc2ad92975" providerId="ADAL" clId="{2509DCEB-31D8-41BA-A186-ED1A2CF545BA}" dt="2022-12-19T13:57:46.436" v="1037" actId="1076"/>
          <ac:spMkLst>
            <pc:docMk/>
            <pc:sldMk cId="4267847992" sldId="1047"/>
            <ac:spMk id="12" creationId="{00000000-0000-0000-0000-000000000000}"/>
          </ac:spMkLst>
        </pc:spChg>
      </pc:sldChg>
      <pc:sldChg chg="delSp modSp mod">
        <pc:chgData name="Susanna Björklöf" userId="7521e857-8fe4-46e9-940e-e2fc2ad92975" providerId="ADAL" clId="{2509DCEB-31D8-41BA-A186-ED1A2CF545BA}" dt="2022-12-19T15:19:08.272" v="1657" actId="20577"/>
        <pc:sldMkLst>
          <pc:docMk/>
          <pc:sldMk cId="656929422" sldId="1049"/>
        </pc:sldMkLst>
        <pc:spChg chg="del">
          <ac:chgData name="Susanna Björklöf" userId="7521e857-8fe4-46e9-940e-e2fc2ad92975" providerId="ADAL" clId="{2509DCEB-31D8-41BA-A186-ED1A2CF545BA}" dt="2022-12-19T13:49:19.674" v="985" actId="478"/>
          <ac:spMkLst>
            <pc:docMk/>
            <pc:sldMk cId="656929422" sldId="1049"/>
            <ac:spMk id="2" creationId="{00000000-0000-0000-0000-000000000000}"/>
          </ac:spMkLst>
        </pc:spChg>
        <pc:spChg chg="mod">
          <ac:chgData name="Susanna Björklöf" userId="7521e857-8fe4-46e9-940e-e2fc2ad92975" providerId="ADAL" clId="{2509DCEB-31D8-41BA-A186-ED1A2CF545BA}" dt="2022-12-19T15:19:08.272" v="1657" actId="20577"/>
          <ac:spMkLst>
            <pc:docMk/>
            <pc:sldMk cId="656929422" sldId="1049"/>
            <ac:spMk id="4" creationId="{5AB5F40F-5E34-44CC-A674-7854B377CC2E}"/>
          </ac:spMkLst>
        </pc:spChg>
        <pc:spChg chg="del mod">
          <ac:chgData name="Susanna Björklöf" userId="7521e857-8fe4-46e9-940e-e2fc2ad92975" providerId="ADAL" clId="{2509DCEB-31D8-41BA-A186-ED1A2CF545BA}" dt="2022-12-19T13:49:29.570" v="988" actId="478"/>
          <ac:spMkLst>
            <pc:docMk/>
            <pc:sldMk cId="656929422" sldId="1049"/>
            <ac:spMk id="7" creationId="{B7385BEE-B6EC-32E0-BF58-84DC64E55C26}"/>
          </ac:spMkLst>
        </pc:spChg>
        <pc:spChg chg="del">
          <ac:chgData name="Susanna Björklöf" userId="7521e857-8fe4-46e9-940e-e2fc2ad92975" providerId="ADAL" clId="{2509DCEB-31D8-41BA-A186-ED1A2CF545BA}" dt="2022-12-19T13:49:21.822" v="986" actId="478"/>
          <ac:spMkLst>
            <pc:docMk/>
            <pc:sldMk cId="656929422" sldId="1049"/>
            <ac:spMk id="9" creationId="{00000000-0000-0000-0000-000000000000}"/>
          </ac:spMkLst>
        </pc:spChg>
      </pc:sldChg>
      <pc:sldChg chg="add del modNotesTx">
        <pc:chgData name="Susanna Björklöf" userId="7521e857-8fe4-46e9-940e-e2fc2ad92975" providerId="ADAL" clId="{2509DCEB-31D8-41BA-A186-ED1A2CF545BA}" dt="2023-01-16T07:06:46.320" v="1696"/>
        <pc:sldMkLst>
          <pc:docMk/>
          <pc:sldMk cId="3938146992" sldId="1051"/>
        </pc:sldMkLst>
      </pc:sldChg>
      <pc:sldChg chg="addSp delSp modSp mod">
        <pc:chgData name="Susanna Björklöf" userId="7521e857-8fe4-46e9-940e-e2fc2ad92975" providerId="ADAL" clId="{2509DCEB-31D8-41BA-A186-ED1A2CF545BA}" dt="2023-01-16T07:15:59.821" v="1704" actId="12788"/>
        <pc:sldMkLst>
          <pc:docMk/>
          <pc:sldMk cId="824841511" sldId="1058"/>
        </pc:sldMkLst>
        <pc:spChg chg="del">
          <ac:chgData name="Susanna Björklöf" userId="7521e857-8fe4-46e9-940e-e2fc2ad92975" providerId="ADAL" clId="{2509DCEB-31D8-41BA-A186-ED1A2CF545BA}" dt="2023-01-16T06:55:02.807" v="1675" actId="478"/>
          <ac:spMkLst>
            <pc:docMk/>
            <pc:sldMk cId="824841511" sldId="1058"/>
            <ac:spMk id="2" creationId="{00000000-0000-0000-0000-000000000000}"/>
          </ac:spMkLst>
        </pc:spChg>
        <pc:spChg chg="del">
          <ac:chgData name="Susanna Björklöf" userId="7521e857-8fe4-46e9-940e-e2fc2ad92975" providerId="ADAL" clId="{2509DCEB-31D8-41BA-A186-ED1A2CF545BA}" dt="2023-01-16T06:55:02.807" v="1675" actId="478"/>
          <ac:spMkLst>
            <pc:docMk/>
            <pc:sldMk cId="824841511" sldId="1058"/>
            <ac:spMk id="6" creationId="{A89584E8-2BC8-4321-99EF-2EB84C32CE90}"/>
          </ac:spMkLst>
        </pc:spChg>
        <pc:spChg chg="add del mod">
          <ac:chgData name="Susanna Björklöf" userId="7521e857-8fe4-46e9-940e-e2fc2ad92975" providerId="ADAL" clId="{2509DCEB-31D8-41BA-A186-ED1A2CF545BA}" dt="2023-01-16T06:55:17.722" v="1680"/>
          <ac:spMkLst>
            <pc:docMk/>
            <pc:sldMk cId="824841511" sldId="1058"/>
            <ac:spMk id="10" creationId="{C5D87498-EF76-4E84-9D3F-2D7C81DA5D21}"/>
          </ac:spMkLst>
        </pc:spChg>
        <pc:spChg chg="del">
          <ac:chgData name="Susanna Björklöf" userId="7521e857-8fe4-46e9-940e-e2fc2ad92975" providerId="ADAL" clId="{2509DCEB-31D8-41BA-A186-ED1A2CF545BA}" dt="2023-01-16T06:55:07.754" v="1676" actId="478"/>
          <ac:spMkLst>
            <pc:docMk/>
            <pc:sldMk cId="824841511" sldId="1058"/>
            <ac:spMk id="11" creationId="{00000000-0000-0000-0000-000000000000}"/>
          </ac:spMkLst>
        </pc:spChg>
        <pc:spChg chg="add del mod">
          <ac:chgData name="Susanna Björklöf" userId="7521e857-8fe4-46e9-940e-e2fc2ad92975" providerId="ADAL" clId="{2509DCEB-31D8-41BA-A186-ED1A2CF545BA}" dt="2023-01-16T06:55:17.722" v="1680"/>
          <ac:spMkLst>
            <pc:docMk/>
            <pc:sldMk cId="824841511" sldId="1058"/>
            <ac:spMk id="13" creationId="{262BD317-C6C4-470F-A458-8C56D7712D5B}"/>
          </ac:spMkLst>
        </pc:spChg>
        <pc:spChg chg="add mod">
          <ac:chgData name="Susanna Björklöf" userId="7521e857-8fe4-46e9-940e-e2fc2ad92975" providerId="ADAL" clId="{2509DCEB-31D8-41BA-A186-ED1A2CF545BA}" dt="2023-01-16T07:15:59.821" v="1704" actId="12788"/>
          <ac:spMkLst>
            <pc:docMk/>
            <pc:sldMk cId="824841511" sldId="1058"/>
            <ac:spMk id="14" creationId="{033690B5-2826-4A88-B3A9-031D0F476F00}"/>
          </ac:spMkLst>
        </pc:spChg>
        <pc:spChg chg="add mod">
          <ac:chgData name="Susanna Björklöf" userId="7521e857-8fe4-46e9-940e-e2fc2ad92975" providerId="ADAL" clId="{2509DCEB-31D8-41BA-A186-ED1A2CF545BA}" dt="2023-01-16T07:15:59.821" v="1704" actId="12788"/>
          <ac:spMkLst>
            <pc:docMk/>
            <pc:sldMk cId="824841511" sldId="1058"/>
            <ac:spMk id="16" creationId="{05976EF8-360A-4159-8DF7-6DC24AAE8336}"/>
          </ac:spMkLst>
        </pc:spChg>
        <pc:picChg chg="del">
          <ac:chgData name="Susanna Björklöf" userId="7521e857-8fe4-46e9-940e-e2fc2ad92975" providerId="ADAL" clId="{2509DCEB-31D8-41BA-A186-ED1A2CF545BA}" dt="2023-01-16T06:55:02.807" v="1675" actId="478"/>
          <ac:picMkLst>
            <pc:docMk/>
            <pc:sldMk cId="824841511" sldId="1058"/>
            <ac:picMk id="4" creationId="{84DE317B-2248-AE1F-16CC-31CD315536F1}"/>
          </ac:picMkLst>
        </pc:picChg>
        <pc:picChg chg="add del mod">
          <ac:chgData name="Susanna Björklöf" userId="7521e857-8fe4-46e9-940e-e2fc2ad92975" providerId="ADAL" clId="{2509DCEB-31D8-41BA-A186-ED1A2CF545BA}" dt="2023-01-16T06:55:17.722" v="1680"/>
          <ac:picMkLst>
            <pc:docMk/>
            <pc:sldMk cId="824841511" sldId="1058"/>
            <ac:picMk id="12" creationId="{FECFEE0F-7B7D-47FB-86C0-D677CE96AB50}"/>
          </ac:picMkLst>
        </pc:picChg>
        <pc:picChg chg="add mod">
          <ac:chgData name="Susanna Björklöf" userId="7521e857-8fe4-46e9-940e-e2fc2ad92975" providerId="ADAL" clId="{2509DCEB-31D8-41BA-A186-ED1A2CF545BA}" dt="2023-01-16T07:15:59.821" v="1704" actId="12788"/>
          <ac:picMkLst>
            <pc:docMk/>
            <pc:sldMk cId="824841511" sldId="1058"/>
            <ac:picMk id="15" creationId="{2F180C16-8C40-4692-8E91-08726A07D642}"/>
          </ac:picMkLst>
        </pc:picChg>
      </pc:sldChg>
      <pc:sldChg chg="add">
        <pc:chgData name="Susanna Björklöf" userId="7521e857-8fe4-46e9-940e-e2fc2ad92975" providerId="ADAL" clId="{2509DCEB-31D8-41BA-A186-ED1A2CF545BA}" dt="2023-01-16T07:04:17.886" v="1693"/>
        <pc:sldMkLst>
          <pc:docMk/>
          <pc:sldMk cId="1446695832" sldId="1059"/>
        </pc:sldMkLst>
      </pc:sldChg>
      <pc:sldChg chg="add">
        <pc:chgData name="Susanna Björklöf" userId="7521e857-8fe4-46e9-940e-e2fc2ad92975" providerId="ADAL" clId="{2509DCEB-31D8-41BA-A186-ED1A2CF545BA}" dt="2023-01-16T07:06:57.404" v="1697"/>
        <pc:sldMkLst>
          <pc:docMk/>
          <pc:sldMk cId="3692167114" sldId="1060"/>
        </pc:sldMkLst>
      </pc:sldChg>
      <pc:sldChg chg="add">
        <pc:chgData name="Susanna Björklöf" userId="7521e857-8fe4-46e9-940e-e2fc2ad92975" providerId="ADAL" clId="{2509DCEB-31D8-41BA-A186-ED1A2CF545BA}" dt="2023-01-16T07:10:40.022" v="1699"/>
        <pc:sldMkLst>
          <pc:docMk/>
          <pc:sldMk cId="1028458765" sldId="106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C41D59BD-08C2-4097-8337-C8681541AB82}" type="datetimeFigureOut">
              <a:rPr lang="nb-NO" smtClean="0"/>
              <a:t>16.01.2023</a:t>
            </a:fld>
            <a:endParaRPr lang="nb-NO"/>
          </a:p>
        </p:txBody>
      </p:sp>
      <p:sp>
        <p:nvSpPr>
          <p:cNvPr id="4" name="Plassholder for lysbilde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1D8BC888-A174-4BB0-B95B-F1A47430E0D0}" type="slidenum">
              <a:rPr lang="nb-NO" smtClean="0"/>
              <a:t>‹#›</a:t>
            </a:fld>
            <a:endParaRPr lang="nb-NO"/>
          </a:p>
        </p:txBody>
      </p:sp>
    </p:spTree>
    <p:extLst>
      <p:ext uri="{BB962C8B-B14F-4D97-AF65-F5344CB8AC3E}">
        <p14:creationId xmlns:p14="http://schemas.microsoft.com/office/powerpoint/2010/main" val="2887812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susanna.bjorklof@bre.oslo.kommune.no"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mailto:anne.lundesgaard@bre.oslo.kommune.no" TargetMode="External"/><Relationship Id="rId4" Type="http://schemas.openxmlformats.org/officeDocument/2006/relationships/hyperlink" Target="mailto:anne.bjorke@bergen.kommune.no"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oslomuseum.wordpress.com/2012/02/17/stygg-eller-pe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sikri.no/inspirasjon/hvorfor-er-arkivfaget-vikti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riksantikvaren.no/historisk-jul/?utm_campaign=Riksantikvarens+nyhetsbrev+-+julen+2021&amp;utm_source=newsletter&amp;utm_medium=email&amp;utm_term=I+denne+artikkelen+ser+vi+p%C3%A5+det+historiske+aspektet+av+julens+tradisjoner.&amp;utm_content=Riksantikvarens+nyhetsbrev+-+julen+2021+cbfMlu7q52ETMj4V9h5fFQ"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cs typeface="Calibri"/>
              </a:rPr>
              <a:t>Utfyllende informasjon:</a:t>
            </a:r>
            <a:endParaRPr lang="nb-NO" u="sng">
              <a:cs typeface="Calibri"/>
            </a:endParaRPr>
          </a:p>
          <a:p>
            <a:r>
              <a:rPr lang="nb-NO">
                <a:cs typeface="Calibri"/>
              </a:rPr>
              <a:t>Gamle Tinfos kraftverk i Notodden kommune kom i drift så tidlig som i 1901, og ble erstattet av nytt kraftverk i 1955.</a:t>
            </a:r>
            <a:endParaRPr lang="nb-NO"/>
          </a:p>
        </p:txBody>
      </p:sp>
      <p:sp>
        <p:nvSpPr>
          <p:cNvPr id="4" name="Plassholder for lysbildenummer 3"/>
          <p:cNvSpPr>
            <a:spLocks noGrp="1"/>
          </p:cNvSpPr>
          <p:nvPr>
            <p:ph type="sldNum" sz="quarter" idx="10"/>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1</a:t>
            </a:fld>
            <a:endParaRPr kumimoji="0" lang="nb-NO"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29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7DA70C78-173F-D64A-A73A-E7995BB9F680}" type="slidenum">
              <a:rPr lang="nb-NO" smtClean="0"/>
              <a:t>10</a:t>
            </a:fld>
            <a:endParaRPr lang="nb-NO"/>
          </a:p>
        </p:txBody>
      </p:sp>
    </p:spTree>
    <p:extLst>
      <p:ext uri="{BB962C8B-B14F-4D97-AF65-F5344CB8AC3E}">
        <p14:creationId xmlns:p14="http://schemas.microsoft.com/office/powerpoint/2010/main" val="85546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pPr>
            <a:r>
              <a:rPr lang="nb-NO"/>
              <a:t>Det er viktig at vi i brannvesenet forstår </a:t>
            </a:r>
            <a:r>
              <a:rPr lang="nb-NO" b="1"/>
              <a:t>hvorfor vi har som oppgave å verne om vår kulturarv</a:t>
            </a:r>
            <a:r>
              <a:rPr lang="nb-NO"/>
              <a:t>. </a:t>
            </a:r>
            <a:endParaRPr lang="nb-NO">
              <a:cs typeface="Calibri" panose="020F0502020204030204"/>
            </a:endParaRPr>
          </a:p>
          <a:p>
            <a:pPr marL="171450" indent="-171450">
              <a:buFont typeface="Arial"/>
              <a:buChar char="•"/>
            </a:pPr>
            <a:r>
              <a:rPr lang="nb-NO"/>
              <a:t>I formålsparagrafen til </a:t>
            </a:r>
            <a:r>
              <a:rPr lang="nb-NO" b="1"/>
              <a:t>brann- og eksplosjonsvernloven </a:t>
            </a:r>
            <a:r>
              <a:rPr lang="nb-NO"/>
              <a:t>står det:</a:t>
            </a:r>
            <a:r>
              <a:rPr lang="nb-NO">
                <a:cs typeface="Calibri" panose="020F0502020204030204"/>
              </a:rPr>
              <a:t> </a:t>
            </a:r>
            <a:r>
              <a:rPr lang="nb-NO" i="1">
                <a:cs typeface="Calibri" panose="020F0502020204030204"/>
              </a:rPr>
              <a:t>«</a:t>
            </a:r>
            <a:r>
              <a:rPr lang="nb-NO" i="1"/>
              <a:t>Loven har som formål å verne liv, helse, miljø og </a:t>
            </a:r>
            <a:r>
              <a:rPr lang="nb-NO" b="1" i="1"/>
              <a:t>materielle verdier </a:t>
            </a:r>
            <a:r>
              <a:rPr lang="nb-NO" i="1"/>
              <a:t>mot brann og eksplosjon, mot ulykker med farlig stoff og farlig gods og andre akutte ulykker, samt uønskede tilsiktede hendelser.»</a:t>
            </a:r>
            <a:endParaRPr lang="nb-NO" b="1" i="1">
              <a:cs typeface="Calibri" panose="020F0502020204030204"/>
            </a:endParaRPr>
          </a:p>
          <a:p>
            <a:pPr marL="171450" indent="-171450">
              <a:buFont typeface="Arial"/>
              <a:buChar char="•"/>
            </a:pPr>
            <a:r>
              <a:rPr lang="nb-NO" b="1"/>
              <a:t>I tillegg kom Stortingsmelding nr. 35 (2008-2009) med en ytterligere presisering: </a:t>
            </a:r>
            <a:r>
              <a:rPr lang="nb-NO" b="1" i="1"/>
              <a:t>«Unngå tap av uerstattelige kulturhistoriske verdier</a:t>
            </a:r>
            <a:r>
              <a:rPr lang="nb-NO" b="1"/>
              <a:t>» er listet som </a:t>
            </a:r>
            <a:r>
              <a:rPr lang="nb-NO"/>
              <a:t>et av 5 nasjonale mål for brannvernarbeidet. Stortingsmelding nr. 35 er en av de førende dokumentene for hvordan brannvesenene i Norge skal jobbe.</a:t>
            </a:r>
            <a:endParaRPr lang="nb-NO">
              <a:cs typeface="Calibri"/>
            </a:endParaRPr>
          </a:p>
          <a:p>
            <a:pPr marL="171450" indent="-171450">
              <a:buFont typeface="Arial"/>
              <a:buChar char="•"/>
            </a:pPr>
            <a:r>
              <a:rPr lang="nb-NO"/>
              <a:t>Dette </a:t>
            </a:r>
            <a:r>
              <a:rPr lang="nb-NO" b="0"/>
              <a:t>er</a:t>
            </a:r>
            <a:r>
              <a:rPr lang="nb-NO" b="1"/>
              <a:t> klare retningsgivere </a:t>
            </a:r>
            <a:r>
              <a:rPr lang="nb-NO"/>
              <a:t>for hva brannvesenene i Norge skal jobbe med og ha fokus på. </a:t>
            </a:r>
            <a:endParaRPr lang="nb-NO">
              <a:cs typeface="Calibri"/>
            </a:endParaRPr>
          </a:p>
          <a:p>
            <a:pPr marL="171450" indent="-171450">
              <a:buFont typeface="Arial"/>
              <a:buChar char="•"/>
            </a:pPr>
            <a:endParaRPr lang="nb-NO">
              <a:cs typeface="Calibri"/>
            </a:endParaRPr>
          </a:p>
        </p:txBody>
      </p:sp>
      <p:sp>
        <p:nvSpPr>
          <p:cNvPr id="4" name="Plassholder for lysbildenummer 3"/>
          <p:cNvSpPr>
            <a:spLocks noGrp="1"/>
          </p:cNvSpPr>
          <p:nvPr>
            <p:ph type="sldNum" sz="quarter" idx="5"/>
          </p:nvPr>
        </p:nvSpPr>
        <p:spPr/>
        <p:txBody>
          <a:bodyPr/>
          <a:lstStyle/>
          <a:p>
            <a:fld id="{1D8BC888-A174-4BB0-B95B-F1A47430E0D0}" type="slidenum">
              <a:rPr lang="nb-NO" smtClean="0"/>
              <a:t>11</a:t>
            </a:fld>
            <a:endParaRPr lang="nb-NO"/>
          </a:p>
        </p:txBody>
      </p:sp>
    </p:spTree>
    <p:extLst>
      <p:ext uri="{BB962C8B-B14F-4D97-AF65-F5344CB8AC3E}">
        <p14:creationId xmlns:p14="http://schemas.microsoft.com/office/powerpoint/2010/main" val="912189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Et monument i </a:t>
            </a:r>
            <a:r>
              <a:rPr lang="nb-NO" b="1"/>
              <a:t>havnebyen Odesa </a:t>
            </a:r>
            <a:r>
              <a:rPr lang="nb-NO"/>
              <a:t>i Ukraina er beskyttet med sandsekker.</a:t>
            </a:r>
          </a:p>
          <a:p>
            <a:endParaRPr lang="nb-NO" b="1"/>
          </a:p>
          <a:p>
            <a:r>
              <a:rPr lang="nb-NO" b="1"/>
              <a:t>Utfyllende informasjon:</a:t>
            </a:r>
            <a:endParaRPr lang="nb-NO"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mn-lt"/>
              </a:rPr>
              <a:t>Monument av Duke de Richelieu i </a:t>
            </a:r>
            <a:r>
              <a:rPr lang="en-US" b="0" i="0" err="1">
                <a:effectLst/>
                <a:latin typeface="+mn-lt"/>
              </a:rPr>
              <a:t>Prymorskyi</a:t>
            </a:r>
            <a:r>
              <a:rPr lang="en-US" b="0" i="0">
                <a:effectLst/>
                <a:latin typeface="+mn-lt"/>
              </a:rPr>
              <a:t> Boulevard i Odesa, </a:t>
            </a:r>
            <a:r>
              <a:rPr lang="nb-NO" b="0" i="0" noProof="0">
                <a:effectLst/>
                <a:latin typeface="+mn-lt"/>
              </a:rPr>
              <a:t>beskyttet</a:t>
            </a:r>
            <a:r>
              <a:rPr lang="en-US" b="0" i="0">
                <a:effectLst/>
                <a:latin typeface="+mn-lt"/>
              </a:rPr>
              <a:t> med </a:t>
            </a:r>
            <a:r>
              <a:rPr lang="nb-NO" b="0" i="0" noProof="0">
                <a:effectLst/>
                <a:latin typeface="+mn-lt"/>
              </a:rPr>
              <a:t>sandsekker</a:t>
            </a:r>
            <a:r>
              <a:rPr lang="en-US" b="0" i="0">
                <a:effectLst/>
                <a:latin typeface="+mn-lt"/>
              </a:rPr>
              <a:t> </a:t>
            </a:r>
            <a:r>
              <a:rPr lang="nb-NO" b="0" i="0" noProof="0">
                <a:effectLst/>
                <a:latin typeface="+mn-lt"/>
              </a:rPr>
              <a:t>etter Russlands invasjon </a:t>
            </a:r>
            <a:r>
              <a:rPr lang="en-US" b="0" i="0">
                <a:effectLst/>
                <a:latin typeface="+mn-lt"/>
              </a:rPr>
              <a:t>av</a:t>
            </a:r>
            <a:r>
              <a:rPr lang="nb-NO" b="0" i="0" noProof="0">
                <a:effectLst/>
                <a:latin typeface="+mn-lt"/>
              </a:rPr>
              <a:t> Ukraina </a:t>
            </a:r>
            <a:r>
              <a:rPr lang="en-US" b="0" i="0">
                <a:effectLst/>
                <a:latin typeface="+mn-lt"/>
              </a:rPr>
              <a:t>24. </a:t>
            </a:r>
            <a:r>
              <a:rPr lang="en-US" b="0" i="0" err="1">
                <a:effectLst/>
                <a:latin typeface="+mn-lt"/>
              </a:rPr>
              <a:t>februar</a:t>
            </a:r>
            <a:r>
              <a:rPr lang="en-US" b="0" i="0">
                <a:effectLst/>
                <a:latin typeface="+mn-lt"/>
              </a:rPr>
              <a:t> 2022.</a:t>
            </a:r>
            <a:endParaRPr lang="en-US" b="0" i="0">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mn-lt"/>
              </a:rPr>
              <a:t>Duke de Richelieu </a:t>
            </a:r>
            <a:r>
              <a:rPr lang="nb-NO" b="0" i="0" noProof="0">
                <a:effectLst/>
                <a:latin typeface="+mn-lt"/>
              </a:rPr>
              <a:t>var i begynnelsen</a:t>
            </a:r>
            <a:r>
              <a:rPr lang="en-US" b="0" i="0">
                <a:effectLst/>
                <a:latin typeface="+mn-lt"/>
              </a:rPr>
              <a:t> av 1800-talet Odesa sin </a:t>
            </a:r>
            <a:r>
              <a:rPr lang="nb-NO" b="0" i="0" noProof="0">
                <a:effectLst/>
                <a:latin typeface="+mn-lt"/>
              </a:rPr>
              <a:t>første</a:t>
            </a:r>
            <a:r>
              <a:rPr lang="en-US" b="0" i="0">
                <a:effectLst/>
                <a:latin typeface="+mn-lt"/>
              </a:rPr>
              <a:t> </a:t>
            </a:r>
            <a:r>
              <a:rPr lang="nb-NO" b="0" i="0" noProof="0">
                <a:effectLst/>
                <a:latin typeface="+mn-lt"/>
              </a:rPr>
              <a:t>borgemester. Under hans 11 år lange styre økte befolkningen i byen fem ganger, og Odesa ble den viktigste havne- og handelsbyen ved Svartehavet.</a:t>
            </a:r>
            <a:endParaRPr lang="nb-NO">
              <a:cs typeface="Calibri"/>
            </a:endParaRPr>
          </a:p>
        </p:txBody>
      </p:sp>
      <p:sp>
        <p:nvSpPr>
          <p:cNvPr id="4" name="Plassholder for lysbildenummer 3"/>
          <p:cNvSpPr>
            <a:spLocks noGrp="1"/>
          </p:cNvSpPr>
          <p:nvPr>
            <p:ph type="sldNum" sz="quarter" idx="5"/>
          </p:nvPr>
        </p:nvSpPr>
        <p:spPr/>
        <p:txBody>
          <a:bodyPr/>
          <a:lstStyle/>
          <a:p>
            <a:fld id="{1D8BC888-A174-4BB0-B95B-F1A47430E0D0}" type="slidenum">
              <a:rPr lang="nb-NO" smtClean="0"/>
              <a:t>12</a:t>
            </a:fld>
            <a:endParaRPr lang="nb-NO"/>
          </a:p>
        </p:txBody>
      </p:sp>
    </p:spTree>
    <p:extLst>
      <p:ext uri="{BB962C8B-B14F-4D97-AF65-F5344CB8AC3E}">
        <p14:creationId xmlns:p14="http://schemas.microsoft.com/office/powerpoint/2010/main" val="958993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pPr>
            <a:r>
              <a:rPr lang="nb-NO" b="1"/>
              <a:t>Eksempler på kulturarv </a:t>
            </a:r>
            <a:r>
              <a:rPr lang="nb-NO"/>
              <a:t>kan være både de fysiske kulturminner, som bygninger og gjenstander – men også mat, musikk, kunst, litteratur, dans, håndverk, språk og tradisjoner. </a:t>
            </a:r>
            <a:endParaRPr lang="nb-NO">
              <a:cs typeface="Calibri" panose="020F0502020204030204"/>
            </a:endParaRPr>
          </a:p>
          <a:p>
            <a:pPr marL="171450" indent="-171450">
              <a:buFont typeface="Arial"/>
              <a:buChar char="•"/>
            </a:pPr>
            <a:r>
              <a:rPr lang="nb-NO"/>
              <a:t>Kulturarven er ofte </a:t>
            </a:r>
            <a:r>
              <a:rPr lang="nb-NO" b="1"/>
              <a:t>grunnlag for identitet og rotfeste</a:t>
            </a:r>
            <a:r>
              <a:rPr lang="nb-NO"/>
              <a:t>, og hjelper oss å fortelle historien til fremtidens generasjoner. </a:t>
            </a:r>
          </a:p>
          <a:p>
            <a:pPr marL="171450" indent="-171450">
              <a:buFont typeface="Arial"/>
              <a:buChar char="•"/>
            </a:pPr>
            <a:r>
              <a:rPr lang="nb-NO"/>
              <a:t>Kulturarven gir oss en følelse av </a:t>
            </a:r>
            <a:r>
              <a:rPr lang="nb-NO" b="1"/>
              <a:t>felles identitet.</a:t>
            </a:r>
            <a:endParaRPr lang="nb-NO" b="1">
              <a:cs typeface="Calibri"/>
            </a:endParaRPr>
          </a:p>
          <a:p>
            <a:pPr marL="171450" indent="-171450">
              <a:buFont typeface="Arial"/>
              <a:buChar char="•"/>
            </a:pPr>
            <a:r>
              <a:rPr lang="nb-NO"/>
              <a:t>Det er også med å legge grunnlag for videre samfunnsutvikling. </a:t>
            </a:r>
            <a:endParaRPr lang="nb-NO">
              <a:cs typeface="Calibri" panose="020F0502020204030204"/>
            </a:endParaRPr>
          </a:p>
          <a:p>
            <a:endParaRPr lang="nb-NO">
              <a:cs typeface="Calibri" panose="020F0502020204030204"/>
            </a:endParaRPr>
          </a:p>
        </p:txBody>
      </p:sp>
      <p:sp>
        <p:nvSpPr>
          <p:cNvPr id="4" name="Plassholder for lysbildenummer 3"/>
          <p:cNvSpPr>
            <a:spLocks noGrp="1"/>
          </p:cNvSpPr>
          <p:nvPr>
            <p:ph type="sldNum" sz="quarter" idx="10"/>
          </p:nvPr>
        </p:nvSpPr>
        <p:spPr/>
        <p:txBody>
          <a:bodyPr/>
          <a:lstStyle/>
          <a:p>
            <a:fld id="{1D8BC888-A174-4BB0-B95B-F1A47430E0D0}" type="slidenum">
              <a:rPr lang="nb-NO" smtClean="0"/>
              <a:t>13</a:t>
            </a:fld>
            <a:endParaRPr lang="nb-NO"/>
          </a:p>
        </p:txBody>
      </p:sp>
    </p:spTree>
    <p:extLst>
      <p:ext uri="{BB962C8B-B14F-4D97-AF65-F5344CB8AC3E}">
        <p14:creationId xmlns:p14="http://schemas.microsoft.com/office/powerpoint/2010/main" val="2253752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buFont typeface="Arial"/>
              <a:buChar char="•"/>
            </a:pPr>
            <a:r>
              <a:rPr lang="nb-NO"/>
              <a:t>Et </a:t>
            </a:r>
            <a:r>
              <a:rPr lang="nb-NO" b="1"/>
              <a:t>eksempel på materiell</a:t>
            </a:r>
            <a:r>
              <a:rPr lang="nb-NO" b="1" baseline="0"/>
              <a:t> kultur</a:t>
            </a:r>
            <a:r>
              <a:rPr lang="nb-NO" baseline="0"/>
              <a:t>, også kalt kulturminner, er disse</a:t>
            </a:r>
            <a:r>
              <a:rPr lang="nn-NO" sz="1200" b="1" i="0" kern="1200">
                <a:solidFill>
                  <a:schemeClr val="tx1"/>
                </a:solidFill>
                <a:effectLst/>
                <a:latin typeface="+mn-lt"/>
                <a:ea typeface="+mn-ea"/>
                <a:cs typeface="+mn-cs"/>
              </a:rPr>
              <a:t> spennene</a:t>
            </a:r>
            <a:r>
              <a:rPr lang="nn-NO" sz="1200" b="1" i="0" kern="1200" baseline="0">
                <a:solidFill>
                  <a:schemeClr val="tx1"/>
                </a:solidFill>
                <a:effectLst/>
                <a:latin typeface="+mn-lt"/>
                <a:ea typeface="+mn-ea"/>
                <a:cs typeface="+mn-cs"/>
              </a:rPr>
              <a:t> </a:t>
            </a:r>
            <a:r>
              <a:rPr lang="nn-NO" sz="1200" b="1" i="0" kern="1200" baseline="0" err="1">
                <a:solidFill>
                  <a:schemeClr val="tx1"/>
                </a:solidFill>
                <a:effectLst/>
                <a:latin typeface="+mn-lt"/>
                <a:ea typeface="+mn-ea"/>
                <a:cs typeface="+mn-cs"/>
              </a:rPr>
              <a:t>fra</a:t>
            </a:r>
            <a:r>
              <a:rPr lang="nn-NO" sz="1200" b="1" i="0" kern="1200" baseline="0">
                <a:solidFill>
                  <a:schemeClr val="tx1"/>
                </a:solidFill>
                <a:effectLst/>
                <a:latin typeface="+mn-lt"/>
                <a:ea typeface="+mn-ea"/>
                <a:cs typeface="+mn-cs"/>
              </a:rPr>
              <a:t> </a:t>
            </a:r>
            <a:r>
              <a:rPr lang="nn-NO" sz="1200" b="1" i="0" kern="1200" baseline="0" err="1">
                <a:solidFill>
                  <a:schemeClr val="tx1"/>
                </a:solidFill>
                <a:effectLst/>
                <a:latin typeface="+mn-lt"/>
                <a:ea typeface="+mn-ea"/>
                <a:cs typeface="+mn-cs"/>
              </a:rPr>
              <a:t>Vikingtiden</a:t>
            </a:r>
            <a:r>
              <a:rPr lang="nn-NO" sz="1200" b="1" i="0" kern="1200" baseline="0">
                <a:solidFill>
                  <a:schemeClr val="tx1"/>
                </a:solidFill>
                <a:effectLst/>
                <a:latin typeface="+mn-lt"/>
                <a:ea typeface="+mn-ea"/>
                <a:cs typeface="+mn-cs"/>
              </a:rPr>
              <a:t>,</a:t>
            </a:r>
            <a:r>
              <a:rPr lang="nn-NO" sz="1200" b="1" i="0" kern="1200">
                <a:solidFill>
                  <a:schemeClr val="tx1"/>
                </a:solidFill>
                <a:effectLst/>
                <a:latin typeface="+mn-lt"/>
                <a:ea typeface="+mn-ea"/>
                <a:cs typeface="+mn-cs"/>
              </a:rPr>
              <a:t> funnet i Øvstedalen, Sogndal</a:t>
            </a:r>
            <a:endParaRPr lang="nb-NO" b="1" baseline="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lang="nb-NO" sz="1200" b="0" i="0" kern="1200">
              <a:solidFill>
                <a:schemeClr val="tx1"/>
              </a:solidFill>
              <a:effectLst/>
              <a:latin typeface="+mn-lt"/>
              <a:cs typeface="Calibri" panose="020F0502020204030204"/>
            </a:endParaRPr>
          </a:p>
          <a:p>
            <a:pPr>
              <a:defRPr/>
            </a:pPr>
            <a:r>
              <a:rPr lang="nb-NO" b="1"/>
              <a:t>Utfyllende informasjon</a:t>
            </a:r>
            <a:r>
              <a:rPr lang="nb-NO" b="1" i="0" kern="1200">
                <a:effectLst/>
              </a:rPr>
              <a:t>:</a:t>
            </a:r>
            <a:endParaRPr lang="nb-NO"/>
          </a:p>
          <a:p>
            <a:pPr marL="171450" indent="-171450">
              <a:buFont typeface="Arial" panose="020B0604020202020204" pitchFamily="34" charset="0"/>
              <a:buChar char="•"/>
              <a:defRPr/>
            </a:pPr>
            <a:r>
              <a:rPr lang="nb-NO"/>
              <a:t>Spennene</a:t>
            </a:r>
            <a:r>
              <a:rPr lang="nb-NO" sz="1200" b="0" i="0" kern="1200">
                <a:solidFill>
                  <a:schemeClr val="tx1"/>
                </a:solidFill>
                <a:effectLst/>
                <a:latin typeface="+mn-lt"/>
                <a:ea typeface="+mn-ea"/>
                <a:cs typeface="+mn-cs"/>
              </a:rPr>
              <a:t> ble </a:t>
            </a:r>
            <a:r>
              <a:rPr lang="nb-NO"/>
              <a:t>funnet i en</a:t>
            </a:r>
            <a:r>
              <a:rPr lang="nb-NO" sz="1200" b="0" i="0" kern="1200">
                <a:solidFill>
                  <a:schemeClr val="tx1"/>
                </a:solidFill>
                <a:effectLst/>
                <a:latin typeface="+mn-lt"/>
                <a:ea typeface="+mn-ea"/>
                <a:cs typeface="+mn-cs"/>
              </a:rPr>
              <a:t> åker tidlig på 1930-tallet. </a:t>
            </a:r>
            <a:endParaRPr lang="nb-NO" sz="1200" b="0" i="0" kern="1200">
              <a:solidFill>
                <a:schemeClr val="tx1"/>
              </a:solidFill>
              <a:effectLst/>
              <a:latin typeface="+mn-lt"/>
              <a:cs typeface="Calibri"/>
            </a:endParaRPr>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De</a:t>
            </a:r>
            <a:r>
              <a:rPr lang="nb-NO"/>
              <a:t> </a:t>
            </a:r>
            <a:r>
              <a:rPr lang="nb-NO" sz="1200" b="0" i="0" kern="1200">
                <a:solidFill>
                  <a:schemeClr val="tx1"/>
                </a:solidFill>
                <a:effectLst/>
                <a:latin typeface="+mn-lt"/>
                <a:ea typeface="+mn-ea"/>
                <a:cs typeface="+mn-cs"/>
              </a:rPr>
              <a:t> ble båret av kvinner </a:t>
            </a:r>
            <a:r>
              <a:rPr lang="nb-NO"/>
              <a:t>for å holde</a:t>
            </a:r>
            <a:r>
              <a:rPr lang="nb-NO" sz="1200" b="0" i="0" kern="1200">
                <a:solidFill>
                  <a:schemeClr val="tx1"/>
                </a:solidFill>
                <a:effectLst/>
                <a:latin typeface="+mn-lt"/>
                <a:ea typeface="+mn-ea"/>
                <a:cs typeface="+mn-cs"/>
              </a:rPr>
              <a:t> selekjolen oppe med en spenne litt nedenfor hver skulder.</a:t>
            </a:r>
            <a:r>
              <a:rPr lang="nb-NO"/>
              <a:t> </a:t>
            </a:r>
            <a:endParaRPr lang="nb-NO">
              <a:cs typeface="Calibri"/>
            </a:endParaRPr>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De har såkalte gripedyr i dekoren</a:t>
            </a:r>
            <a:r>
              <a:rPr lang="nb-NO"/>
              <a:t> -</a:t>
            </a:r>
            <a:r>
              <a:rPr lang="nb-NO" sz="1200" b="0" i="0" kern="1200">
                <a:solidFill>
                  <a:schemeClr val="tx1"/>
                </a:solidFill>
                <a:effectLst/>
                <a:latin typeface="+mn-lt"/>
                <a:ea typeface="+mn-ea"/>
                <a:cs typeface="+mn-cs"/>
              </a:rPr>
              <a:t> </a:t>
            </a:r>
            <a:r>
              <a:rPr lang="nb-NO"/>
              <a:t>fabeldyr som griper med potene eller klørne om et annet dyr.  </a:t>
            </a:r>
            <a:endParaRPr lang="nb-NO" sz="1200" b="0" i="0" kern="1200">
              <a:solidFill>
                <a:schemeClr val="tx1"/>
              </a:solidFill>
              <a:effectLst/>
              <a:latin typeface="+mn-lt"/>
              <a:cs typeface="Calibri"/>
            </a:endParaRPr>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Gripedyrene </a:t>
            </a:r>
            <a:r>
              <a:rPr lang="nb-NO"/>
              <a:t>var vanlig i hele vikingtiden, og finnes også i utskjæringer på Osebergfunnet.</a:t>
            </a:r>
            <a:endParaRPr lang="nb-NO" sz="1200" b="0" i="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kern="1200">
                <a:solidFill>
                  <a:schemeClr val="tx1"/>
                </a:solidFill>
                <a:effectLst/>
                <a:latin typeface="+mn-lt"/>
                <a:ea typeface="+mn-ea"/>
                <a:cs typeface="+mn-cs"/>
              </a:rPr>
              <a:t>Kilde: </a:t>
            </a:r>
            <a:r>
              <a:rPr lang="nb-NO"/>
              <a:t>https://www.uib.no/universitetsmuseet/112901/svart-natt-p%C3%A5-universitetsmuseet</a:t>
            </a:r>
            <a:endParaRPr lang="nb-NO">
              <a:cs typeface="Calibri"/>
            </a:endParaRPr>
          </a:p>
        </p:txBody>
      </p:sp>
      <p:sp>
        <p:nvSpPr>
          <p:cNvPr id="4" name="Plassholder for lysbildenummer 3"/>
          <p:cNvSpPr>
            <a:spLocks noGrp="1"/>
          </p:cNvSpPr>
          <p:nvPr>
            <p:ph type="sldNum" sz="quarter" idx="10"/>
          </p:nvPr>
        </p:nvSpPr>
        <p:spPr/>
        <p:txBody>
          <a:bodyPr/>
          <a:lstStyle/>
          <a:p>
            <a:fld id="{1D8BC888-A174-4BB0-B95B-F1A47430E0D0}" type="slidenum">
              <a:rPr lang="nb-NO" smtClean="0"/>
              <a:t>14</a:t>
            </a:fld>
            <a:endParaRPr lang="nb-NO"/>
          </a:p>
        </p:txBody>
      </p:sp>
    </p:spTree>
    <p:extLst>
      <p:ext uri="{BB962C8B-B14F-4D97-AF65-F5344CB8AC3E}">
        <p14:creationId xmlns:p14="http://schemas.microsoft.com/office/powerpoint/2010/main" val="2926777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pPr>
            <a:r>
              <a:rPr lang="nb-NO"/>
              <a:t>Materiell kultur kan være bygninger – slik som dette </a:t>
            </a:r>
            <a:r>
              <a:rPr lang="nb-NO" b="1"/>
              <a:t>stabburet i Seljord</a:t>
            </a:r>
            <a:endParaRPr lang="nb-NO" b="1">
              <a:cs typeface="Calibri"/>
            </a:endParaRPr>
          </a:p>
          <a:p>
            <a:pPr marL="171450" indent="-171450">
              <a:buFont typeface="Arial"/>
              <a:buChar char="•"/>
            </a:pPr>
            <a:endParaRPr lang="nb-NO">
              <a:cs typeface="Calibri"/>
            </a:endParaRPr>
          </a:p>
        </p:txBody>
      </p:sp>
      <p:sp>
        <p:nvSpPr>
          <p:cNvPr id="4" name="Plassholder for lysbildenummer 3"/>
          <p:cNvSpPr>
            <a:spLocks noGrp="1"/>
          </p:cNvSpPr>
          <p:nvPr>
            <p:ph type="sldNum" sz="quarter" idx="10"/>
          </p:nvPr>
        </p:nvSpPr>
        <p:spPr/>
        <p:txBody>
          <a:bodyPr/>
          <a:lstStyle/>
          <a:p>
            <a:fld id="{1D8BC888-A174-4BB0-B95B-F1A47430E0D0}" type="slidenum">
              <a:rPr lang="nb-NO" smtClean="0"/>
              <a:t>15</a:t>
            </a:fld>
            <a:endParaRPr lang="nb-NO"/>
          </a:p>
        </p:txBody>
      </p:sp>
    </p:spTree>
    <p:extLst>
      <p:ext uri="{BB962C8B-B14F-4D97-AF65-F5344CB8AC3E}">
        <p14:creationId xmlns:p14="http://schemas.microsoft.com/office/powerpoint/2010/main" val="3750419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buFont typeface="Arial"/>
              <a:buChar char="•"/>
            </a:pPr>
            <a:r>
              <a:rPr lang="nb-NO" sz="1200" b="1" i="0" kern="1200">
                <a:solidFill>
                  <a:schemeClr val="tx1"/>
                </a:solidFill>
                <a:effectLst/>
                <a:latin typeface="+mn-lt"/>
                <a:ea typeface="+mn-ea"/>
                <a:cs typeface="+mn-cs"/>
              </a:rPr>
              <a:t>Nyere bygninge</a:t>
            </a:r>
            <a:r>
              <a:rPr lang="nb-NO" sz="1200" i="0" kern="1200">
                <a:solidFill>
                  <a:schemeClr val="tx1"/>
                </a:solidFill>
                <a:effectLst/>
                <a:latin typeface="+mn-lt"/>
                <a:ea typeface="+mn-ea"/>
                <a:cs typeface="+mn-cs"/>
              </a:rPr>
              <a:t>r</a:t>
            </a:r>
            <a:r>
              <a:rPr lang="nb-NO"/>
              <a:t>,</a:t>
            </a:r>
            <a:r>
              <a:rPr lang="nb-NO" sz="1200" i="0" kern="1200" baseline="0">
                <a:solidFill>
                  <a:schemeClr val="tx1"/>
                </a:solidFill>
                <a:effectLst/>
                <a:latin typeface="+mn-lt"/>
                <a:ea typeface="+mn-ea"/>
                <a:cs typeface="+mn-cs"/>
              </a:rPr>
              <a:t> som </a:t>
            </a:r>
            <a:r>
              <a:rPr lang="nb-NO" sz="1200" b="1" i="0" kern="1200" baseline="0">
                <a:solidFill>
                  <a:schemeClr val="tx1"/>
                </a:solidFill>
                <a:effectLst/>
                <a:latin typeface="+mn-lt"/>
                <a:ea typeface="+mn-ea"/>
                <a:cs typeface="+mn-cs"/>
              </a:rPr>
              <a:t>Stavanger svømmehall (1971</a:t>
            </a:r>
            <a:r>
              <a:rPr lang="nb-NO" b="1"/>
              <a:t>),</a:t>
            </a:r>
            <a:r>
              <a:rPr lang="nb-NO" sz="1200" i="0" kern="1200" baseline="0">
                <a:solidFill>
                  <a:schemeClr val="tx1"/>
                </a:solidFill>
                <a:effectLst/>
                <a:latin typeface="+mn-lt"/>
                <a:ea typeface="+mn-ea"/>
                <a:cs typeface="+mn-cs"/>
              </a:rPr>
              <a:t> er også en del av den materielle kulturen vår og </a:t>
            </a:r>
            <a:r>
              <a:rPr lang="nb-NO"/>
              <a:t>sier noe om tiden den ble oppført i</a:t>
            </a:r>
            <a:r>
              <a:rPr lang="nb-NO" sz="1200" i="0" kern="1200" baseline="0">
                <a:solidFill>
                  <a:schemeClr val="tx1"/>
                </a:solidFill>
                <a:effectLst/>
                <a:latin typeface="+mn-lt"/>
                <a:ea typeface="+mn-ea"/>
                <a:cs typeface="+mn-cs"/>
              </a:rPr>
              <a:t>.</a:t>
            </a:r>
            <a:r>
              <a:rPr lang="nb-NO"/>
              <a:t> </a:t>
            </a:r>
            <a:endParaRPr lang="nb-NO" sz="1200" i="0" kern="1200">
              <a:solidFill>
                <a:schemeClr val="tx1"/>
              </a:solidFill>
              <a:effectLst/>
              <a:latin typeface="+mn-lt"/>
              <a:cs typeface="Calibri"/>
            </a:endParaRPr>
          </a:p>
          <a:p>
            <a:endParaRPr lang="nb-NO" sz="1200" b="1" i="0" kern="1200">
              <a:solidFill>
                <a:schemeClr val="tx1"/>
              </a:solidFill>
              <a:effectLst/>
              <a:latin typeface="+mn-lt"/>
              <a:ea typeface="+mn-ea"/>
              <a:cs typeface="+mn-cs"/>
            </a:endParaRPr>
          </a:p>
          <a:p>
            <a:pPr>
              <a:defRPr/>
            </a:pPr>
            <a:r>
              <a:rPr lang="nb-NO" b="1"/>
              <a:t>Utfyllende informasjon</a:t>
            </a:r>
            <a:r>
              <a:rPr lang="nb-NO" b="1" i="0" kern="1200">
                <a:effectLst/>
              </a:rPr>
              <a:t>:</a:t>
            </a:r>
            <a:endParaRPr lang="nb-NO"/>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a:solidFill>
                  <a:schemeClr val="tx1"/>
                </a:solidFill>
                <a:effectLst/>
                <a:latin typeface="+mn-lt"/>
                <a:ea typeface="+mn-ea"/>
                <a:cs typeface="+mn-cs"/>
              </a:rPr>
              <a:t>Stilen svømmehallen er oppført i kalles brutalisme.</a:t>
            </a:r>
            <a:r>
              <a:rPr lang="nb-NO"/>
              <a:t> </a:t>
            </a:r>
            <a:endParaRPr lang="nb-NO" sz="1200" b="1" i="0" kern="1200">
              <a:solidFill>
                <a:schemeClr val="tx1"/>
              </a:solidFill>
              <a:effectLst/>
              <a:latin typeface="+mn-lt"/>
              <a:ea typeface="+mn-ea"/>
              <a:cs typeface="+mn-cs"/>
            </a:endParaRPr>
          </a:p>
          <a:p>
            <a:pPr marL="171450" indent="-171450">
              <a:buFont typeface="Arial" panose="020B0604020202020204" pitchFamily="34" charset="0"/>
              <a:buChar char="•"/>
              <a:defRPr/>
            </a:pPr>
            <a:r>
              <a:rPr lang="nb-NO"/>
              <a:t>Stilen brutalisme</a:t>
            </a:r>
            <a:r>
              <a:rPr lang="nb-NO" sz="1200" b="0" i="0" kern="1200">
                <a:solidFill>
                  <a:schemeClr val="tx1"/>
                </a:solidFill>
                <a:effectLst/>
                <a:latin typeface="+mn-lt"/>
                <a:ea typeface="+mn-ea"/>
                <a:cs typeface="+mn-cs"/>
              </a:rPr>
              <a:t> (fra fr.: </a:t>
            </a:r>
            <a:r>
              <a:rPr lang="nb-NO" sz="1200" b="0" i="1" kern="1200" err="1">
                <a:solidFill>
                  <a:schemeClr val="tx1"/>
                </a:solidFill>
                <a:effectLst/>
                <a:latin typeface="+mn-lt"/>
                <a:ea typeface="+mn-ea"/>
                <a:cs typeface="+mn-cs"/>
              </a:rPr>
              <a:t>béton</a:t>
            </a:r>
            <a:r>
              <a:rPr lang="nb-NO" sz="1200" b="0" i="1" kern="1200">
                <a:solidFill>
                  <a:schemeClr val="tx1"/>
                </a:solidFill>
                <a:effectLst/>
                <a:latin typeface="+mn-lt"/>
                <a:ea typeface="+mn-ea"/>
                <a:cs typeface="+mn-cs"/>
              </a:rPr>
              <a:t> </a:t>
            </a:r>
            <a:r>
              <a:rPr lang="nb-NO" sz="1200" b="0" i="1" kern="1200" err="1">
                <a:solidFill>
                  <a:schemeClr val="tx1"/>
                </a:solidFill>
                <a:effectLst/>
                <a:latin typeface="+mn-lt"/>
                <a:ea typeface="+mn-ea"/>
                <a:cs typeface="+mn-cs"/>
              </a:rPr>
              <a:t>brut</a:t>
            </a:r>
            <a:r>
              <a:rPr lang="nb-NO" sz="1200" b="0" i="0" kern="1200">
                <a:solidFill>
                  <a:schemeClr val="tx1"/>
                </a:solidFill>
                <a:effectLst/>
                <a:latin typeface="+mn-lt"/>
                <a:ea typeface="+mn-ea"/>
                <a:cs typeface="+mn-cs"/>
              </a:rPr>
              <a:t> («rå be­tong») var populær i </a:t>
            </a:r>
            <a:r>
              <a:rPr lang="nb-NO"/>
              <a:t>1950-60-årene</a:t>
            </a:r>
            <a:r>
              <a:rPr lang="nb-NO" sz="1200" b="0" i="0" kern="1200">
                <a:solidFill>
                  <a:schemeClr val="tx1"/>
                </a:solidFill>
                <a:effectLst/>
                <a:latin typeface="+mn-lt"/>
                <a:ea typeface="+mn-ea"/>
                <a:cs typeface="+mn-cs"/>
              </a:rPr>
              <a:t>. </a:t>
            </a:r>
            <a:endParaRPr lang="nb-NO"/>
          </a:p>
          <a:p>
            <a:pPr marL="171450" indent="-171450">
              <a:buFont typeface="Arial" panose="020B0604020202020204" pitchFamily="34" charset="0"/>
              <a:buChar char="•"/>
              <a:defRPr/>
            </a:pPr>
            <a:r>
              <a:rPr lang="nb-NO"/>
              <a:t>Betegnelsen</a:t>
            </a:r>
            <a:r>
              <a:rPr lang="nb-NO" sz="1200" b="0" i="0" kern="1200">
                <a:solidFill>
                  <a:schemeClr val="tx1"/>
                </a:solidFill>
                <a:effectLst/>
                <a:latin typeface="+mn-lt"/>
                <a:ea typeface="+mn-ea"/>
                <a:cs typeface="+mn-cs"/>
              </a:rPr>
              <a:t> ble benyttet </a:t>
            </a:r>
            <a:r>
              <a:rPr lang="nb-NO"/>
              <a:t>om</a:t>
            </a:r>
            <a:r>
              <a:rPr lang="nb-NO" sz="1200" b="0" i="0" kern="1200">
                <a:solidFill>
                  <a:schemeClr val="tx1"/>
                </a:solidFill>
                <a:effectLst/>
                <a:latin typeface="+mn-lt"/>
                <a:ea typeface="+mn-ea"/>
                <a:cs typeface="+mn-cs"/>
              </a:rPr>
              <a:t> bygninger i rå, </a:t>
            </a:r>
            <a:r>
              <a:rPr lang="nb-NO"/>
              <a:t>armert</a:t>
            </a:r>
            <a:r>
              <a:rPr lang="nb-NO" sz="1200" b="0" i="0" kern="1200">
                <a:solidFill>
                  <a:schemeClr val="tx1"/>
                </a:solidFill>
                <a:effectLst/>
                <a:latin typeface="+mn-lt"/>
                <a:ea typeface="+mn-ea"/>
                <a:cs typeface="+mn-cs"/>
              </a:rPr>
              <a:t> </a:t>
            </a:r>
            <a:r>
              <a:rPr lang="nb-NO"/>
              <a:t>betong,</a:t>
            </a:r>
            <a:r>
              <a:rPr lang="nb-NO" sz="1200" b="0" i="0" kern="1200">
                <a:solidFill>
                  <a:schemeClr val="tx1"/>
                </a:solidFill>
                <a:effectLst/>
                <a:latin typeface="+mn-lt"/>
                <a:ea typeface="+mn-ea"/>
                <a:cs typeface="+mn-cs"/>
              </a:rPr>
              <a:t> ubehandlet etter at forskalingen er fjernet.</a:t>
            </a:r>
            <a:r>
              <a:rPr lang="nb-NO"/>
              <a:t> </a:t>
            </a:r>
            <a:endParaRPr lang="nb-NO">
              <a:cs typeface="Calibri"/>
            </a:endParaRPr>
          </a:p>
          <a:p>
            <a:pPr marL="171450" indent="-171450">
              <a:buFont typeface="Arial" panose="020B0604020202020204" pitchFamily="34" charset="0"/>
              <a:buChar char="•"/>
            </a:pPr>
            <a:r>
              <a:rPr lang="nb-NO"/>
              <a:t>Arkitekten</a:t>
            </a:r>
            <a:r>
              <a:rPr lang="nb-NO" sz="1200" b="0" i="0" kern="1200">
                <a:solidFill>
                  <a:schemeClr val="tx1"/>
                </a:solidFill>
                <a:effectLst/>
                <a:latin typeface="+mn-lt"/>
                <a:ea typeface="+mn-ea"/>
                <a:cs typeface="+mn-cs"/>
              </a:rPr>
              <a:t> Le </a:t>
            </a:r>
            <a:r>
              <a:rPr lang="nb-NO" sz="1200" b="0" i="0" kern="1200" err="1">
                <a:solidFill>
                  <a:schemeClr val="tx1"/>
                </a:solidFill>
                <a:effectLst/>
                <a:latin typeface="+mn-lt"/>
                <a:ea typeface="+mn-ea"/>
                <a:cs typeface="+mn-cs"/>
              </a:rPr>
              <a:t>Corbusier</a:t>
            </a:r>
            <a:r>
              <a:rPr lang="nb-NO" sz="1200" b="0" i="0" kern="1200">
                <a:solidFill>
                  <a:schemeClr val="tx1"/>
                </a:solidFill>
                <a:effectLst/>
                <a:latin typeface="+mn-lt"/>
                <a:ea typeface="+mn-ea"/>
                <a:cs typeface="+mn-cs"/>
              </a:rPr>
              <a:t> (1887-1965) benyttet </a:t>
            </a:r>
            <a:r>
              <a:rPr lang="nb-NO"/>
              <a:t>teknikken på</a:t>
            </a:r>
            <a:r>
              <a:rPr lang="nb-NO" sz="1200" b="0" i="0" kern="1200">
                <a:solidFill>
                  <a:schemeClr val="tx1"/>
                </a:solidFill>
                <a:effectLst/>
                <a:latin typeface="+mn-lt"/>
                <a:ea typeface="+mn-ea"/>
                <a:cs typeface="+mn-cs"/>
              </a:rPr>
              <a:t> mange av sine bygninger etter andre verdenskrig</a:t>
            </a:r>
            <a:r>
              <a:rPr lang="nb-NO"/>
              <a:t>.</a:t>
            </a:r>
            <a:r>
              <a:rPr lang="nb-NO" sz="1200" b="0" i="0" u="none" strike="noStrike" kern="1200" baseline="30000">
                <a:solidFill>
                  <a:schemeClr val="tx1"/>
                </a:solidFill>
                <a:effectLst/>
                <a:latin typeface="+mn-lt"/>
                <a:ea typeface="+mn-ea"/>
                <a:cs typeface="+mn-cs"/>
              </a:rPr>
              <a:t> </a:t>
            </a:r>
            <a:endParaRPr lang="nb-NO"/>
          </a:p>
          <a:p>
            <a:r>
              <a:rPr lang="nb-NO"/>
              <a:t>(Kilde: https://lokalhistoriewiki.no/wiki/Brutalisme))</a:t>
            </a:r>
            <a:endParaRPr lang="nb-NO">
              <a:cs typeface="Calibri"/>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16</a:t>
            </a:fld>
            <a:endParaRPr lang="nb-NO"/>
          </a:p>
        </p:txBody>
      </p:sp>
    </p:spTree>
    <p:extLst>
      <p:ext uri="{BB962C8B-B14F-4D97-AF65-F5344CB8AC3E}">
        <p14:creationId xmlns:p14="http://schemas.microsoft.com/office/powerpoint/2010/main" val="3892411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buFont typeface="Arial"/>
              <a:buChar char="•"/>
            </a:pPr>
            <a:r>
              <a:rPr lang="nb-NO"/>
              <a:t>Materiell kultur kan være </a:t>
            </a:r>
            <a:r>
              <a:rPr lang="nb-NO" b="1"/>
              <a:t>strukturer som f.eks. broer</a:t>
            </a:r>
            <a:r>
              <a:rPr lang="nb-NO" sz="1200" b="1" i="0" kern="1200">
                <a:solidFill>
                  <a:schemeClr val="tx1"/>
                </a:solidFill>
                <a:effectLst/>
                <a:latin typeface="+mn-lt"/>
                <a:ea typeface="+mn-ea"/>
                <a:cs typeface="+mn-cs"/>
              </a:rPr>
              <a:t>.</a:t>
            </a:r>
            <a:r>
              <a:rPr lang="nb-NO" b="1"/>
              <a:t> </a:t>
            </a:r>
            <a:endParaRPr lang="nb-NO" sz="1200" b="1" i="0" kern="1200">
              <a:solidFill>
                <a:schemeClr val="tx1"/>
              </a:solidFill>
              <a:effectLst/>
              <a:latin typeface="+mn-lt"/>
              <a:cs typeface="Calibri" panose="020F0502020204030204"/>
            </a:endParaRPr>
          </a:p>
          <a:p>
            <a:endParaRPr lang="nb-NO" sz="1200" b="0" i="0" kern="1200">
              <a:solidFill>
                <a:schemeClr val="tx1"/>
              </a:solidFill>
              <a:effectLst/>
              <a:latin typeface="+mn-lt"/>
              <a:ea typeface="+mn-ea"/>
              <a:cs typeface="+mn-cs"/>
            </a:endParaRPr>
          </a:p>
          <a:p>
            <a:pPr>
              <a:defRPr/>
            </a:pPr>
            <a:r>
              <a:rPr lang="nb-NO" b="1"/>
              <a:t>Utfyllende informasjon</a:t>
            </a:r>
            <a:r>
              <a:rPr lang="nb-NO" b="1" i="0" kern="1200">
                <a:effectLst/>
              </a:rPr>
              <a:t>:</a:t>
            </a:r>
            <a:endParaRPr lang="nb-NO"/>
          </a:p>
          <a:p>
            <a:pPr marL="171450" indent="-171450">
              <a:buFont typeface="Arial" panose="020B0604020202020204" pitchFamily="34" charset="0"/>
              <a:buChar char="•"/>
            </a:pPr>
            <a:r>
              <a:rPr lang="nb-NO" sz="1200" b="0" i="0" kern="1200">
                <a:solidFill>
                  <a:schemeClr val="tx1"/>
                </a:solidFill>
                <a:effectLst/>
                <a:latin typeface="+mn-lt"/>
                <a:ea typeface="+mn-ea"/>
                <a:cs typeface="+mn-cs"/>
              </a:rPr>
              <a:t>Bakke bru </a:t>
            </a:r>
            <a:r>
              <a:rPr lang="nb-NO"/>
              <a:t>krysser</a:t>
            </a:r>
            <a:r>
              <a:rPr lang="nb-NO" sz="1200" b="0" i="0" kern="1200">
                <a:solidFill>
                  <a:schemeClr val="tx1"/>
                </a:solidFill>
                <a:effectLst/>
                <a:latin typeface="+mn-lt"/>
                <a:ea typeface="+mn-ea"/>
                <a:cs typeface="+mn-cs"/>
              </a:rPr>
              <a:t> Siraelva i Flekkefjord kommune i Vest-Agder.</a:t>
            </a:r>
            <a:endParaRPr lang="nb-NO" sz="1200" b="0" i="0" kern="1200">
              <a:solidFill>
                <a:schemeClr val="tx1"/>
              </a:solidFill>
              <a:effectLst/>
              <a:latin typeface="+mn-lt"/>
              <a:cs typeface="Calibri"/>
            </a:endParaRPr>
          </a:p>
          <a:p>
            <a:pPr marL="171450" indent="-171450">
              <a:buFont typeface="Arial" panose="020B0604020202020204" pitchFamily="34" charset="0"/>
              <a:buChar char="•"/>
            </a:pPr>
            <a:r>
              <a:rPr lang="nb-NO" sz="1200" b="0" i="0" kern="1200">
                <a:solidFill>
                  <a:schemeClr val="tx1"/>
                </a:solidFill>
                <a:effectLst/>
                <a:latin typeface="+mn-lt"/>
                <a:ea typeface="+mn-ea"/>
                <a:cs typeface="+mn-cs"/>
              </a:rPr>
              <a:t>Det er Norges eldste hengebro for veitrafikk. Den ble åpnet i 1844 som en del av Vestlandske hovedvei mellom hovedstaden og Stavanger.</a:t>
            </a:r>
            <a:r>
              <a:rPr lang="nb-NO"/>
              <a:t> </a:t>
            </a:r>
            <a:endParaRPr lang="nb-NO">
              <a:cs typeface="Calibri"/>
            </a:endParaRPr>
          </a:p>
          <a:p>
            <a:pPr marL="171450" indent="-171450">
              <a:buFont typeface="Arial" panose="020B0604020202020204" pitchFamily="34" charset="0"/>
              <a:buChar char="•"/>
            </a:pPr>
            <a:r>
              <a:rPr lang="nb-NO" sz="1200" b="0" i="0" kern="1200">
                <a:solidFill>
                  <a:schemeClr val="tx1"/>
                </a:solidFill>
                <a:effectLst/>
                <a:latin typeface="+mn-lt"/>
                <a:ea typeface="+mn-ea"/>
                <a:cs typeface="+mn-cs"/>
              </a:rPr>
              <a:t>Brua er fredet etter kulturminneloven.</a:t>
            </a:r>
            <a:r>
              <a:rPr lang="nb-NO"/>
              <a:t> </a:t>
            </a:r>
            <a:endParaRPr lang="nb-NO" sz="1200" b="0" i="0" kern="1200">
              <a:solidFill>
                <a:schemeClr val="tx1"/>
              </a:solidFill>
              <a:effectLst/>
              <a:latin typeface="+mn-lt"/>
              <a:cs typeface="Calibri"/>
            </a:endParaRPr>
          </a:p>
          <a:p>
            <a:pPr marL="171450" indent="-171450">
              <a:buFont typeface="Arial" panose="020B0604020202020204" pitchFamily="34" charset="0"/>
              <a:buChar char="•"/>
            </a:pPr>
            <a:r>
              <a:rPr lang="nb-NO" sz="1200" b="0" i="0" kern="1200">
                <a:solidFill>
                  <a:schemeClr val="tx1"/>
                </a:solidFill>
                <a:effectLst/>
                <a:latin typeface="+mn-lt"/>
                <a:ea typeface="+mn-ea"/>
                <a:cs typeface="+mn-cs"/>
              </a:rPr>
              <a:t>Allerede i 1950-årene måtte busspassasjerer gå over brua i stedet for å bli kjørt.</a:t>
            </a:r>
            <a:r>
              <a:rPr lang="nb-NO"/>
              <a:t> </a:t>
            </a:r>
            <a:endParaRPr lang="nb-NO" sz="1200" b="0" i="0" kern="1200" baseline="0">
              <a:solidFill>
                <a:schemeClr val="tx1"/>
              </a:solidFill>
              <a:effectLst/>
              <a:latin typeface="+mn-lt"/>
              <a:cs typeface="Calibri"/>
            </a:endParaRPr>
          </a:p>
          <a:p>
            <a:pPr marL="171450" indent="-171450">
              <a:buFont typeface="Arial" panose="020B0604020202020204" pitchFamily="34" charset="0"/>
              <a:buChar char="•"/>
            </a:pPr>
            <a:r>
              <a:rPr lang="nb-NO" sz="1200" b="0" i="0" kern="1200">
                <a:solidFill>
                  <a:schemeClr val="tx1"/>
                </a:solidFill>
                <a:effectLst/>
                <a:latin typeface="+mn-lt"/>
                <a:ea typeface="+mn-ea"/>
                <a:cs typeface="+mn-cs"/>
              </a:rPr>
              <a:t>Bakke bru er erstattet med ei ny bru og er markert som severdighet på E39 sammen med </a:t>
            </a:r>
            <a:r>
              <a:rPr lang="nb-NO" sz="1200" b="0" i="0" kern="1200" err="1">
                <a:solidFill>
                  <a:schemeClr val="tx1"/>
                </a:solidFill>
                <a:effectLst/>
                <a:latin typeface="+mn-lt"/>
                <a:ea typeface="+mn-ea"/>
                <a:cs typeface="+mn-cs"/>
              </a:rPr>
              <a:t>Tronåsveien</a:t>
            </a:r>
            <a:r>
              <a:rPr lang="nb-NO" sz="1200" b="0" i="0" kern="1200">
                <a:solidFill>
                  <a:schemeClr val="tx1"/>
                </a:solidFill>
                <a:effectLst/>
                <a:latin typeface="+mn-lt"/>
                <a:ea typeface="+mn-ea"/>
                <a:cs typeface="+mn-cs"/>
              </a:rPr>
              <a:t>.</a:t>
            </a:r>
            <a:r>
              <a:rPr lang="nb-NO"/>
              <a:t> </a:t>
            </a:r>
            <a:endParaRPr lang="nb-NO" sz="1200" b="0" i="0" kern="1200">
              <a:solidFill>
                <a:schemeClr val="tx1"/>
              </a:solidFill>
              <a:effectLst/>
              <a:latin typeface="+mn-lt"/>
              <a:cs typeface="Calibri"/>
            </a:endParaRPr>
          </a:p>
          <a:p>
            <a:pPr marL="0" indent="0">
              <a:buFont typeface="Arial" panose="020B0604020202020204" pitchFamily="34" charset="0"/>
              <a:buNone/>
            </a:pPr>
            <a:r>
              <a:rPr lang="nb-NO" sz="1200" b="0" i="0" kern="1200">
                <a:solidFill>
                  <a:schemeClr val="tx1"/>
                </a:solidFill>
                <a:effectLst/>
                <a:latin typeface="+mn-lt"/>
                <a:ea typeface="+mn-ea"/>
                <a:cs typeface="+mn-cs"/>
              </a:rPr>
              <a:t>Kilde: https://no.wikipedia.org/wiki/Bakke_bru_(Flekkefjord)</a:t>
            </a:r>
            <a:endParaRPr lang="nb-NO">
              <a:cs typeface="Calibri"/>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17</a:t>
            </a:fld>
            <a:endParaRPr lang="nb-NO"/>
          </a:p>
        </p:txBody>
      </p:sp>
    </p:spTree>
    <p:extLst>
      <p:ext uri="{BB962C8B-B14F-4D97-AF65-F5344CB8AC3E}">
        <p14:creationId xmlns:p14="http://schemas.microsoft.com/office/powerpoint/2010/main" val="4276623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buFont typeface="Arial"/>
              <a:buChar char="•"/>
              <a:defRPr/>
            </a:pPr>
            <a:r>
              <a:rPr lang="nb-NO" dirty="0"/>
              <a:t>Materiell kultur kan være l</a:t>
            </a:r>
            <a:r>
              <a:rPr lang="nb-NO" b="1" dirty="0"/>
              <a:t>andskap som f.eks.</a:t>
            </a:r>
            <a:r>
              <a:rPr lang="nb-NO" b="1" baseline="0" dirty="0"/>
              <a:t> Gravhaugen på Hundorp</a:t>
            </a:r>
            <a:r>
              <a:rPr lang="nb-NO" baseline="0" dirty="0"/>
              <a:t>.</a:t>
            </a:r>
            <a:r>
              <a:rPr lang="nb-NO" dirty="0"/>
              <a:t> </a:t>
            </a:r>
            <a:endParaRPr lang="nb-NO" sz="1200" b="1" i="0" kern="1200" dirty="0">
              <a:solidFill>
                <a:schemeClr val="tx1"/>
              </a:solidFill>
              <a:effectLst/>
              <a:latin typeface="+mn-lt"/>
              <a:cs typeface="Calibri" panose="020F0502020204030204"/>
            </a:endParaRPr>
          </a:p>
          <a:p>
            <a:endParaRPr lang="nb-NO" sz="1200" b="1" i="0" kern="1200">
              <a:solidFill>
                <a:schemeClr val="tx1"/>
              </a:solidFill>
              <a:effectLst/>
              <a:latin typeface="+mn-lt"/>
              <a:ea typeface="+mn-ea"/>
              <a:cs typeface="+mn-cs"/>
            </a:endParaRPr>
          </a:p>
          <a:p>
            <a:pPr>
              <a:defRPr/>
            </a:pPr>
            <a:r>
              <a:rPr lang="nb-NO" b="1" dirty="0"/>
              <a:t>Utfyllende informasjon</a:t>
            </a:r>
            <a:r>
              <a:rPr lang="nb-NO" b="1" i="0" kern="1200" dirty="0">
                <a:effectLst/>
              </a:rPr>
              <a:t>:</a:t>
            </a: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effectLst/>
                <a:latin typeface="+mn-lt"/>
                <a:ea typeface="+mn-ea"/>
                <a:cs typeface="+mn-cs"/>
              </a:rPr>
              <a:t>Dale-Gudbrands gard ligger på Hundorp i Sør-Fron i Gudbrandsdalen</a:t>
            </a:r>
            <a:endParaRPr lang="nb-NO" sz="1200" b="0" i="0" kern="1200" dirty="0">
              <a:solidFill>
                <a:schemeClr val="tx1"/>
              </a:solidFill>
              <a:effectLst/>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effectLst/>
                <a:latin typeface="+mn-lt"/>
                <a:ea typeface="+mn-ea"/>
                <a:cs typeface="+mn-cs"/>
              </a:rPr>
              <a:t>Gården ligger midt i et storhaugsentrum fra jernalderen</a:t>
            </a:r>
            <a:endParaRPr lang="nb-NO" sz="1200" b="0" i="0" kern="1200" dirty="0">
              <a:solidFill>
                <a:schemeClr val="tx1"/>
              </a:solidFill>
              <a:effectLst/>
              <a:latin typeface="+mn-lt"/>
              <a:cs typeface="Calibri"/>
            </a:endParaRPr>
          </a:p>
          <a:p>
            <a:pPr marL="171450" indent="-171450">
              <a:buFont typeface="Arial" panose="020B0604020202020204" pitchFamily="34" charset="0"/>
              <a:buChar char="•"/>
              <a:defRPr/>
            </a:pPr>
            <a:r>
              <a:rPr lang="nb-NO" sz="1200" b="0" i="0" kern="1200" dirty="0">
                <a:solidFill>
                  <a:schemeClr val="tx1"/>
                </a:solidFill>
                <a:effectLst/>
                <a:latin typeface="+mn-lt"/>
                <a:ea typeface="+mn-ea"/>
                <a:cs typeface="+mn-cs"/>
              </a:rPr>
              <a:t>Gerhard Schøning beskriver i 1755 fem store </a:t>
            </a:r>
            <a:r>
              <a:rPr lang="nb-NO" dirty="0"/>
              <a:t>gravhauger. Nå</a:t>
            </a:r>
            <a:r>
              <a:rPr lang="nb-NO" sz="1200" b="0" i="0" kern="1200" dirty="0">
                <a:solidFill>
                  <a:schemeClr val="tx1"/>
                </a:solidFill>
                <a:effectLst/>
                <a:latin typeface="+mn-lt"/>
                <a:ea typeface="+mn-ea"/>
                <a:cs typeface="+mn-cs"/>
              </a:rPr>
              <a:t> ligger fire igjen</a:t>
            </a:r>
            <a:r>
              <a:rPr lang="nb-NO" dirty="0"/>
              <a:t>. </a:t>
            </a:r>
            <a:endParaRPr lang="nb-NO" dirty="0">
              <a:cs typeface="Calibri"/>
            </a:endParaRPr>
          </a:p>
          <a:p>
            <a:pPr marL="171450" indent="-171450">
              <a:buFont typeface="Arial" panose="020B0604020202020204" pitchFamily="34" charset="0"/>
              <a:buChar char="•"/>
              <a:defRPr/>
            </a:pPr>
            <a:r>
              <a:rPr lang="nb-NO" dirty="0"/>
              <a:t>Med</a:t>
            </a:r>
            <a:r>
              <a:rPr lang="nb-NO" sz="1200" b="0" i="0" kern="1200" dirty="0">
                <a:solidFill>
                  <a:schemeClr val="tx1"/>
                </a:solidFill>
                <a:effectLst/>
                <a:latin typeface="+mn-lt"/>
                <a:ea typeface="+mn-ea"/>
                <a:cs typeface="+mn-cs"/>
              </a:rPr>
              <a:t> diameter </a:t>
            </a:r>
            <a:r>
              <a:rPr lang="nb-NO" dirty="0"/>
              <a:t>på mellom</a:t>
            </a:r>
            <a:r>
              <a:rPr lang="nb-NO" sz="1200" b="0" i="0" kern="1200" dirty="0">
                <a:solidFill>
                  <a:schemeClr val="tx1"/>
                </a:solidFill>
                <a:effectLst/>
                <a:latin typeface="+mn-lt"/>
                <a:ea typeface="+mn-ea"/>
                <a:cs typeface="+mn-cs"/>
              </a:rPr>
              <a:t> 23 og 32 meter</a:t>
            </a:r>
            <a:r>
              <a:rPr lang="nb-NO" dirty="0"/>
              <a:t>,</a:t>
            </a:r>
            <a:r>
              <a:rPr lang="nb-NO" sz="1200" b="0" i="0" kern="1200" dirty="0">
                <a:solidFill>
                  <a:schemeClr val="tx1"/>
                </a:solidFill>
                <a:effectLst/>
                <a:latin typeface="+mn-lt"/>
                <a:ea typeface="+mn-ea"/>
                <a:cs typeface="+mn-cs"/>
              </a:rPr>
              <a:t> er de utvilsomt de største i Gudbrandsdalen</a:t>
            </a:r>
            <a:r>
              <a:rPr lang="nb-NO" dirty="0"/>
              <a:t> </a:t>
            </a:r>
            <a:endParaRPr lang="nb-NO" dirty="0">
              <a:cs typeface="Calibri"/>
            </a:endParaRPr>
          </a:p>
          <a:p>
            <a:pPr>
              <a:defRPr/>
            </a:pPr>
            <a:r>
              <a:rPr lang="nb-NO" sz="1200" b="0" i="0" kern="1200" dirty="0">
                <a:solidFill>
                  <a:schemeClr val="tx1"/>
                </a:solidFill>
                <a:effectLst/>
                <a:latin typeface="+mn-lt"/>
                <a:ea typeface="+mn-ea"/>
                <a:cs typeface="+mn-cs"/>
              </a:rPr>
              <a:t>Kilde: https://no.wikipedia.org/wiki/Hundorp,_Dale-Gudbrands_gard</a:t>
            </a:r>
            <a:endParaRPr lang="nb-NO" sz="1200" b="0" i="0" kern="1200" dirty="0">
              <a:solidFill>
                <a:schemeClr val="tx1"/>
              </a:solidFill>
              <a:effectLst/>
              <a:latin typeface="+mn-lt"/>
              <a:cs typeface="Calibri"/>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18</a:t>
            </a:fld>
            <a:endParaRPr lang="nb-NO"/>
          </a:p>
        </p:txBody>
      </p:sp>
    </p:spTree>
    <p:extLst>
      <p:ext uri="{BB962C8B-B14F-4D97-AF65-F5344CB8AC3E}">
        <p14:creationId xmlns:p14="http://schemas.microsoft.com/office/powerpoint/2010/main" val="541010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buFont typeface="Arial"/>
              <a:buChar char="•"/>
            </a:pPr>
            <a:r>
              <a:rPr lang="nb-NO" dirty="0"/>
              <a:t>Immateriell</a:t>
            </a:r>
            <a:r>
              <a:rPr lang="nb-NO" baseline="0" dirty="0"/>
              <a:t> kultur kan være mye forskjellig, blant annet</a:t>
            </a:r>
            <a:r>
              <a:rPr lang="nb-NO" b="1" baseline="0" dirty="0"/>
              <a:t> </a:t>
            </a:r>
            <a:r>
              <a:rPr lang="nb-NO" sz="1200" b="1" dirty="0"/>
              <a:t>tradisjonelle håndverksferdighete</a:t>
            </a:r>
            <a:r>
              <a:rPr lang="nb-NO" sz="1200" dirty="0"/>
              <a:t>r slik som </a:t>
            </a:r>
            <a:r>
              <a:rPr lang="nb-NO" sz="1200" b="1" dirty="0"/>
              <a:t>lafting</a:t>
            </a:r>
            <a:r>
              <a:rPr lang="nb-NO" sz="1200" dirty="0"/>
              <a:t> vist på bildet.</a:t>
            </a:r>
            <a:r>
              <a:rPr lang="nb-NO" dirty="0"/>
              <a:t> </a:t>
            </a:r>
            <a:endParaRPr lang="nb-NO" sz="1200" b="1" dirty="0">
              <a:cs typeface="Calibri" panose="020F0502020204030204"/>
            </a:endParaRPr>
          </a:p>
          <a:p>
            <a:endParaRPr lang="nb-NO" b="0" i="0" kern="1200" dirty="0">
              <a:effectLst/>
              <a:ea typeface="+mn-ea"/>
              <a:cs typeface="+mn-cs"/>
            </a:endParaRPr>
          </a:p>
          <a:p>
            <a:pPr>
              <a:defRPr/>
            </a:pPr>
            <a:r>
              <a:rPr lang="nb-NO" b="1" dirty="0"/>
              <a:t>Utfyllende informasjon</a:t>
            </a:r>
            <a:r>
              <a:rPr lang="nb-NO" b="1" i="0" kern="1200" dirty="0">
                <a:effectLst/>
              </a:rPr>
              <a:t>:</a:t>
            </a:r>
            <a:endParaRPr lang="nb-NO" dirty="0"/>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Lafting er en byggeteknikk der veggkonstruksjoner lages av liggende tømmer</a:t>
            </a:r>
            <a:endParaRPr lang="nb-NO" sz="1200" b="0" i="0" kern="1200" dirty="0">
              <a:solidFill>
                <a:schemeClr val="tx1"/>
              </a:solidFill>
              <a:effectLst/>
              <a:latin typeface="+mn-lt"/>
              <a:cs typeface="Calibri"/>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Stokkene legges med rot- og </a:t>
            </a:r>
            <a:r>
              <a:rPr lang="nb-NO" sz="1200" b="0" i="0" kern="1200" dirty="0" err="1">
                <a:solidFill>
                  <a:schemeClr val="tx1"/>
                </a:solidFill>
                <a:effectLst/>
                <a:latin typeface="+mn-lt"/>
                <a:ea typeface="+mn-ea"/>
                <a:cs typeface="+mn-cs"/>
              </a:rPr>
              <a:t>toppenden</a:t>
            </a:r>
            <a:r>
              <a:rPr lang="nb-NO" sz="1200" b="0" i="0" kern="1200" dirty="0">
                <a:solidFill>
                  <a:schemeClr val="tx1"/>
                </a:solidFill>
                <a:effectLst/>
                <a:latin typeface="+mn-lt"/>
                <a:ea typeface="+mn-ea"/>
                <a:cs typeface="+mn-cs"/>
              </a:rPr>
              <a:t> vekselvis</a:t>
            </a:r>
            <a:r>
              <a:rPr lang="nb-NO" dirty="0"/>
              <a:t> </a:t>
            </a:r>
            <a:r>
              <a:rPr lang="nb-NO" sz="1200" b="0" i="0" kern="1200" dirty="0">
                <a:solidFill>
                  <a:schemeClr val="tx1"/>
                </a:solidFill>
                <a:effectLst/>
                <a:latin typeface="+mn-lt"/>
                <a:ea typeface="+mn-ea"/>
                <a:cs typeface="+mn-cs"/>
              </a:rPr>
              <a:t> og holdes på plass ved </a:t>
            </a:r>
            <a:r>
              <a:rPr lang="nb-NO" dirty="0"/>
              <a:t>sammenføyninger</a:t>
            </a:r>
            <a:r>
              <a:rPr lang="nb-NO" sz="1200" b="0" i="0" kern="1200" dirty="0">
                <a:solidFill>
                  <a:schemeClr val="tx1"/>
                </a:solidFill>
                <a:effectLst/>
                <a:latin typeface="+mn-lt"/>
                <a:ea typeface="+mn-ea"/>
                <a:cs typeface="+mn-cs"/>
              </a:rPr>
              <a:t> i </a:t>
            </a:r>
            <a:r>
              <a:rPr lang="nb-NO" dirty="0"/>
              <a:t>hjørnene. </a:t>
            </a:r>
            <a:endParaRPr lang="nb-NO" dirty="0">
              <a:cs typeface="Calibri"/>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Byggemåten er kjent helt tilbake til oldtiden og det finnes </a:t>
            </a:r>
            <a:r>
              <a:rPr lang="nb-NO" dirty="0"/>
              <a:t>bevarte</a:t>
            </a:r>
            <a:r>
              <a:rPr lang="nb-NO" sz="1200" b="0" i="0" kern="1200" dirty="0">
                <a:solidFill>
                  <a:schemeClr val="tx1"/>
                </a:solidFill>
                <a:effectLst/>
                <a:latin typeface="+mn-lt"/>
                <a:ea typeface="+mn-ea"/>
                <a:cs typeface="+mn-cs"/>
              </a:rPr>
              <a:t> laftehus fra tidlig middelalder (1200-tallet).</a:t>
            </a:r>
            <a:r>
              <a:rPr lang="nb-NO" dirty="0"/>
              <a:t> </a:t>
            </a:r>
            <a:endParaRPr lang="nb-NO" sz="1200" b="0" i="0" kern="1200" dirty="0">
              <a:solidFill>
                <a:schemeClr val="tx1"/>
              </a:solidFill>
              <a:effectLst/>
              <a:latin typeface="+mn-lt"/>
              <a:cs typeface="Calibri"/>
            </a:endParaRPr>
          </a:p>
          <a:p>
            <a:pPr marL="171450" indent="-171450">
              <a:buFont typeface="Arial" panose="020B0604020202020204" pitchFamily="34" charset="0"/>
              <a:buChar char="•"/>
            </a:pPr>
            <a:r>
              <a:rPr lang="nb-NO" dirty="0"/>
              <a:t>Av de</a:t>
            </a:r>
            <a:r>
              <a:rPr lang="nb-NO" sz="1200" b="0" i="0" kern="1200" dirty="0">
                <a:solidFill>
                  <a:schemeClr val="tx1"/>
                </a:solidFill>
                <a:effectLst/>
                <a:latin typeface="+mn-lt"/>
                <a:ea typeface="+mn-ea"/>
                <a:cs typeface="+mn-cs"/>
              </a:rPr>
              <a:t> eldste eksemplene på lafting i Norden </a:t>
            </a:r>
            <a:r>
              <a:rPr lang="nb-NO" dirty="0"/>
              <a:t>er</a:t>
            </a:r>
            <a:r>
              <a:rPr lang="nb-NO" sz="1200" b="0" i="0" kern="1200" dirty="0">
                <a:solidFill>
                  <a:schemeClr val="tx1"/>
                </a:solidFill>
                <a:effectLst/>
                <a:latin typeface="+mn-lt"/>
                <a:ea typeface="+mn-ea"/>
                <a:cs typeface="+mn-cs"/>
              </a:rPr>
              <a:t> blant annet </a:t>
            </a:r>
            <a:r>
              <a:rPr lang="nb-NO" dirty="0"/>
              <a:t>et</a:t>
            </a:r>
            <a:r>
              <a:rPr lang="nb-NO" sz="1200" b="0" i="0" kern="1200" dirty="0">
                <a:solidFill>
                  <a:schemeClr val="tx1"/>
                </a:solidFill>
                <a:effectLst/>
                <a:latin typeface="+mn-lt"/>
                <a:ea typeface="+mn-ea"/>
                <a:cs typeface="+mn-cs"/>
              </a:rPr>
              <a:t> gravkammer i Gokstadskipet</a:t>
            </a:r>
            <a:r>
              <a:rPr lang="nb-NO" dirty="0"/>
              <a:t>.</a:t>
            </a:r>
            <a:endParaRPr lang="nb-NO" sz="1200" b="0" i="0" kern="1200" dirty="0">
              <a:solidFill>
                <a:schemeClr val="tx1"/>
              </a:solidFill>
              <a:effectLst/>
              <a:latin typeface="+mn-lt"/>
              <a:cs typeface="Calibri"/>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Lafting </a:t>
            </a:r>
            <a:r>
              <a:rPr lang="nb-NO" dirty="0"/>
              <a:t>avløste stavverk som byggemetode og ble</a:t>
            </a:r>
            <a:r>
              <a:rPr lang="nb-NO" sz="1200" b="0" i="0" kern="1200" dirty="0">
                <a:solidFill>
                  <a:schemeClr val="tx1"/>
                </a:solidFill>
                <a:effectLst/>
                <a:latin typeface="+mn-lt"/>
                <a:ea typeface="+mn-ea"/>
                <a:cs typeface="+mn-cs"/>
              </a:rPr>
              <a:t> den dominerende byggemåten i Norge gjennom middelalderen og frem til slutten av 1800-tallet, i motsetning til i resten av Europa, der </a:t>
            </a:r>
            <a:r>
              <a:rPr lang="nb-NO" sz="1200" b="0" i="0" kern="1200" dirty="0" err="1">
                <a:solidFill>
                  <a:schemeClr val="tx1"/>
                </a:solidFill>
                <a:effectLst/>
                <a:latin typeface="+mn-lt"/>
                <a:ea typeface="+mn-ea"/>
                <a:cs typeface="+mn-cs"/>
              </a:rPr>
              <a:t>utmurt</a:t>
            </a:r>
            <a:r>
              <a:rPr lang="nb-NO" sz="1200" b="0" i="0" kern="1200" dirty="0">
                <a:solidFill>
                  <a:schemeClr val="tx1"/>
                </a:solidFill>
                <a:effectLst/>
                <a:latin typeface="+mn-lt"/>
                <a:ea typeface="+mn-ea"/>
                <a:cs typeface="+mn-cs"/>
              </a:rPr>
              <a:t> bindingsverk var det vanlige.</a:t>
            </a:r>
            <a:r>
              <a:rPr lang="nb-NO" dirty="0"/>
              <a:t> </a:t>
            </a:r>
            <a:endParaRPr lang="nb-NO" sz="1200" b="0" i="0" kern="1200" dirty="0">
              <a:solidFill>
                <a:schemeClr val="tx1"/>
              </a:solidFill>
              <a:effectLst/>
              <a:latin typeface="+mn-lt"/>
              <a:cs typeface="Calibri"/>
            </a:endParaRPr>
          </a:p>
          <a:p>
            <a:pPr marL="0" indent="0">
              <a:buFont typeface="Arial" panose="020B0604020202020204" pitchFamily="34" charset="0"/>
              <a:buNone/>
            </a:pPr>
            <a:r>
              <a:rPr lang="nb-NO" sz="1200" b="0" i="0" kern="1200" dirty="0">
                <a:solidFill>
                  <a:schemeClr val="tx1"/>
                </a:solidFill>
                <a:effectLst/>
                <a:latin typeface="+mn-lt"/>
                <a:ea typeface="+mn-ea"/>
                <a:cs typeface="+mn-cs"/>
              </a:rPr>
              <a:t>Kilde: https://snl.no/lafting</a:t>
            </a:r>
            <a:endParaRPr lang="nb-NO" sz="1200" b="0" i="0" kern="1200" dirty="0">
              <a:solidFill>
                <a:schemeClr val="tx1"/>
              </a:solidFill>
              <a:effectLst/>
              <a:latin typeface="+mn-lt"/>
              <a:cs typeface="Calibri"/>
            </a:endParaRPr>
          </a:p>
          <a:p>
            <a:endParaRPr lang="nb-NO" dirty="0"/>
          </a:p>
        </p:txBody>
      </p:sp>
      <p:sp>
        <p:nvSpPr>
          <p:cNvPr id="4" name="Plassholder for lysbildenummer 3"/>
          <p:cNvSpPr>
            <a:spLocks noGrp="1"/>
          </p:cNvSpPr>
          <p:nvPr>
            <p:ph type="sldNum" sz="quarter" idx="5"/>
          </p:nvPr>
        </p:nvSpPr>
        <p:spPr/>
        <p:txBody>
          <a:bodyPr/>
          <a:lstStyle/>
          <a:p>
            <a:fld id="{1D8BC888-A174-4BB0-B95B-F1A47430E0D0}" type="slidenum">
              <a:rPr lang="nb-NO" smtClean="0"/>
              <a:t>19</a:t>
            </a:fld>
            <a:endParaRPr lang="nb-NO"/>
          </a:p>
        </p:txBody>
      </p:sp>
    </p:spTree>
    <p:extLst>
      <p:ext uri="{BB962C8B-B14F-4D97-AF65-F5344CB8AC3E}">
        <p14:creationId xmlns:p14="http://schemas.microsoft.com/office/powerpoint/2010/main" val="1489177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Sans-Serif"/>
              <a:buChar char="•"/>
            </a:pPr>
            <a:r>
              <a:rPr lang="nb-NO"/>
              <a:t>Utviklingen av undervisningsopplegget har vært et </a:t>
            </a:r>
            <a:r>
              <a:rPr lang="nb-NO" b="1"/>
              <a:t>samarbeid mellom Bergen brannvesen og Brann- og redningsetaten i Oslo</a:t>
            </a:r>
            <a:r>
              <a:rPr lang="nb-NO"/>
              <a:t>. I tillegg har vi fått </a:t>
            </a:r>
            <a:r>
              <a:rPr lang="nb-NO" b="1" baseline="0"/>
              <a:t>innspill fra både konservatorer og beredskap</a:t>
            </a:r>
            <a:r>
              <a:rPr lang="nb-NO" b="1"/>
              <a:t> </a:t>
            </a:r>
            <a:r>
              <a:rPr lang="nb-NO" baseline="0"/>
              <a:t>i eget og andres brannvesen.</a:t>
            </a:r>
            <a:r>
              <a:rPr lang="nb-NO"/>
              <a:t> </a:t>
            </a:r>
            <a:endParaRPr lang="en-US"/>
          </a:p>
          <a:p>
            <a:pPr marL="171450" indent="-171450">
              <a:buFont typeface="Arial,Sans-Serif"/>
              <a:buChar char="•"/>
            </a:pPr>
            <a:r>
              <a:rPr lang="nb-NO"/>
              <a:t>Undervisningsopplegget </a:t>
            </a:r>
            <a:r>
              <a:rPr lang="nb-NO" b="1"/>
              <a:t>kan benyttes av alle brannvesenene </a:t>
            </a:r>
            <a:r>
              <a:rPr lang="nb-NO"/>
              <a:t>i Norge</a:t>
            </a:r>
            <a:r>
              <a:rPr lang="nb-NO" baseline="0"/>
              <a:t> og kommer til å være basert på internopplæring hvor f.eks</a:t>
            </a:r>
            <a:r>
              <a:rPr lang="nb-NO"/>
              <a:t>.</a:t>
            </a:r>
            <a:r>
              <a:rPr lang="nb-NO" baseline="0"/>
              <a:t> en mester kan undervise eget mannskap.</a:t>
            </a:r>
            <a:r>
              <a:rPr lang="nb-NO"/>
              <a:t> </a:t>
            </a:r>
          </a:p>
          <a:p>
            <a:pPr marL="171450" indent="-171450">
              <a:buFont typeface="Arial,Sans-Serif"/>
              <a:buChar char="•"/>
            </a:pPr>
            <a:endParaRPr lang="nb-NO"/>
          </a:p>
          <a:p>
            <a:r>
              <a:rPr lang="nb-NO" b="1"/>
              <a:t>Materialet</a:t>
            </a:r>
            <a:r>
              <a:rPr lang="nb-NO" b="1" baseline="0"/>
              <a:t> er utviklet av:</a:t>
            </a:r>
            <a:r>
              <a:rPr lang="nb-NO" b="1"/>
              <a:t> </a:t>
            </a:r>
            <a:endParaRPr lang="en-US" baseline="0"/>
          </a:p>
          <a:p>
            <a:pPr marL="171450" indent="-171450">
              <a:buFont typeface="Arial,Sans-Serif"/>
              <a:buChar char="•"/>
            </a:pPr>
            <a:r>
              <a:rPr lang="nb-NO" baseline="0"/>
              <a:t>Susanna</a:t>
            </a:r>
            <a:r>
              <a:rPr lang="nb-NO"/>
              <a:t> </a:t>
            </a:r>
            <a:r>
              <a:rPr lang="nb-NO" baseline="0" err="1"/>
              <a:t>Björklöf</a:t>
            </a:r>
            <a:r>
              <a:rPr lang="nb-NO" baseline="0"/>
              <a:t>, branninspektør i Brann- og redningsetaten i Oslo og utdannet bygningsantikvar</a:t>
            </a:r>
            <a:r>
              <a:rPr lang="nb-NO"/>
              <a:t>.</a:t>
            </a:r>
            <a:r>
              <a:rPr lang="nb-NO" baseline="0"/>
              <a:t> E-post:</a:t>
            </a:r>
            <a:r>
              <a:rPr lang="nb-NO"/>
              <a:t> </a:t>
            </a:r>
            <a:r>
              <a:rPr lang="nb-NO">
                <a:hlinkClick r:id="rId3"/>
              </a:rPr>
              <a:t>susanna.bjorklof@bre.oslo.kommune.no</a:t>
            </a:r>
            <a:r>
              <a:rPr lang="nb-NO"/>
              <a:t> </a:t>
            </a:r>
            <a:endParaRPr lang="nb-NO" baseline="0"/>
          </a:p>
          <a:p>
            <a:pPr marL="171450" indent="-171450">
              <a:buFont typeface="Arial,Sans-Serif"/>
              <a:buChar char="•"/>
            </a:pPr>
            <a:r>
              <a:rPr lang="nb-NO" baseline="0"/>
              <a:t>Anne Bjørke, overingeniør i Bergen brannvesen og utdannet kulturhistorisk konservator</a:t>
            </a:r>
            <a:r>
              <a:rPr lang="nb-NO"/>
              <a:t>. E-post: </a:t>
            </a:r>
            <a:r>
              <a:rPr lang="nb-NO">
                <a:hlinkClick r:id="rId4"/>
              </a:rPr>
              <a:t>anne.bjorke@bergen.kommune.no</a:t>
            </a:r>
            <a:r>
              <a:rPr lang="nb-NO"/>
              <a:t> </a:t>
            </a:r>
          </a:p>
          <a:p>
            <a:pPr marL="171450" indent="-171450">
              <a:buFont typeface="Arial,Sans-Serif"/>
              <a:buChar char="•"/>
            </a:pPr>
            <a:r>
              <a:rPr lang="nb-NO"/>
              <a:t>Anne </a:t>
            </a:r>
            <a:r>
              <a:rPr lang="nb-NO" err="1"/>
              <a:t>Lundesgaard</a:t>
            </a:r>
            <a:r>
              <a:rPr lang="nb-NO"/>
              <a:t> </a:t>
            </a:r>
            <a:r>
              <a:rPr lang="nb-NO" err="1"/>
              <a:t>Komnæs</a:t>
            </a:r>
            <a:r>
              <a:rPr lang="nb-NO"/>
              <a:t>,</a:t>
            </a:r>
            <a:r>
              <a:rPr lang="nb-NO" baseline="0"/>
              <a:t> branninspektør i Brann- og redningsetaten i Oslo og utdannet pedagog</a:t>
            </a:r>
            <a:r>
              <a:rPr lang="nb-NO"/>
              <a:t>. E-post: </a:t>
            </a:r>
            <a:r>
              <a:rPr lang="nb-NO">
                <a:hlinkClick r:id="rId5"/>
              </a:rPr>
              <a:t>anne.lundesgaard@bre.oslo.kommune.no</a:t>
            </a:r>
            <a:r>
              <a:rPr lang="nb-NO"/>
              <a:t> </a:t>
            </a:r>
          </a:p>
          <a:p>
            <a:pPr marL="171450" indent="-171450">
              <a:buFont typeface="Arial,Sans-Serif"/>
              <a:buChar char="•"/>
            </a:pPr>
            <a:endParaRPr lang="nb-NO"/>
          </a:p>
          <a:p>
            <a:endParaRPr lang="nb-NO" baseline="0">
              <a:cs typeface="Calibri"/>
            </a:endParaRPr>
          </a:p>
          <a:p>
            <a:endParaRPr lang="nb-NO"/>
          </a:p>
        </p:txBody>
      </p:sp>
      <p:sp>
        <p:nvSpPr>
          <p:cNvPr id="4" name="Plassholder for lysbildenummer 3"/>
          <p:cNvSpPr>
            <a:spLocks noGrp="1"/>
          </p:cNvSpPr>
          <p:nvPr>
            <p:ph type="sldNum" sz="quarter" idx="10"/>
          </p:nvPr>
        </p:nvSpPr>
        <p:spPr/>
        <p:txBody>
          <a:bodyPr/>
          <a:lstStyle/>
          <a:p>
            <a:fld id="{1D8BC888-A174-4BB0-B95B-F1A47430E0D0}" type="slidenum">
              <a:rPr lang="nb-NO" smtClean="0"/>
              <a:t>2</a:t>
            </a:fld>
            <a:endParaRPr lang="nb-NO"/>
          </a:p>
        </p:txBody>
      </p:sp>
    </p:spTree>
    <p:extLst>
      <p:ext uri="{BB962C8B-B14F-4D97-AF65-F5344CB8AC3E}">
        <p14:creationId xmlns:p14="http://schemas.microsoft.com/office/powerpoint/2010/main" val="1300043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buFont typeface="Arial"/>
              <a:buChar char="•"/>
            </a:pPr>
            <a:r>
              <a:rPr lang="nb-NO"/>
              <a:t>Immateriell kultur kan også være</a:t>
            </a:r>
            <a:r>
              <a:rPr lang="nb-NO" sz="1200"/>
              <a:t> kunnskap og ferdigheter knyttet til naturen, slik som </a:t>
            </a:r>
            <a:r>
              <a:rPr lang="nb-NO" sz="1200" b="1"/>
              <a:t>tømmerfløting ved Fetsund lenser</a:t>
            </a:r>
            <a:r>
              <a:rPr lang="nb-NO" sz="1200"/>
              <a:t> som vist på bildet.</a:t>
            </a:r>
            <a:r>
              <a:rPr lang="nb-NO"/>
              <a:t> </a:t>
            </a:r>
            <a:endParaRPr lang="nb-NO" sz="1200" b="1">
              <a:cs typeface="Calibri" panose="020F0502020204030204"/>
            </a:endParaRPr>
          </a:p>
          <a:p>
            <a:endParaRPr lang="nb-NO" sz="1200" b="0" i="0" kern="1200">
              <a:solidFill>
                <a:schemeClr val="tx1"/>
              </a:solidFill>
              <a:effectLst/>
              <a:latin typeface="+mn-lt"/>
              <a:ea typeface="+mn-ea"/>
              <a:cs typeface="+mn-cs"/>
            </a:endParaRPr>
          </a:p>
          <a:p>
            <a:pPr>
              <a:defRPr/>
            </a:pPr>
            <a:r>
              <a:rPr lang="nb-NO" b="1"/>
              <a:t>Utfyllende informasjon</a:t>
            </a:r>
            <a:r>
              <a:rPr lang="nb-NO" b="1" i="0" kern="1200">
                <a:effectLst/>
              </a:rPr>
              <a:t>:</a:t>
            </a:r>
            <a:endParaRPr lang="nb-NO"/>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Bingen og Fetsund</a:t>
            </a:r>
            <a:r>
              <a:rPr lang="nb-NO" sz="1200" b="0" i="0" kern="1200" baseline="0">
                <a:solidFill>
                  <a:schemeClr val="tx1"/>
                </a:solidFill>
                <a:effectLst/>
                <a:latin typeface="+mn-lt"/>
                <a:ea typeface="+mn-ea"/>
                <a:cs typeface="+mn-cs"/>
              </a:rPr>
              <a:t> lenser var to av de store tømmerfløtingsanleggene i Glommavassdraget.</a:t>
            </a:r>
            <a:r>
              <a:rPr lang="nb-NO"/>
              <a:t> </a:t>
            </a:r>
            <a:endParaRPr lang="nb-NO" sz="1200" b="0" i="0" kern="1200" baseline="0">
              <a:solidFill>
                <a:schemeClr val="tx1"/>
              </a:solidFill>
              <a:effectLst/>
              <a:latin typeface="+mn-lt"/>
              <a:cs typeface="Calibri"/>
            </a:endParaRPr>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Skogs- og trelastindustrien var lenge Norges viktigste virksomhet og tømmer var den største </a:t>
            </a:r>
            <a:r>
              <a:rPr lang="nb-NO"/>
              <a:t>eksportvaren.</a:t>
            </a:r>
            <a:endParaRPr lang="nb-NO">
              <a:cs typeface="Calibri"/>
            </a:endParaRPr>
          </a:p>
          <a:p>
            <a:pPr marL="171450" indent="-171450">
              <a:buFont typeface="Arial" panose="020B0604020202020204" pitchFamily="34" charset="0"/>
              <a:buChar char="•"/>
              <a:defRPr/>
            </a:pPr>
            <a:r>
              <a:rPr lang="nb-NO"/>
              <a:t>Helt fra </a:t>
            </a:r>
            <a:r>
              <a:rPr lang="nb-NO" sz="1200" b="0" i="0" kern="1200">
                <a:solidFill>
                  <a:schemeClr val="tx1"/>
                </a:solidFill>
                <a:effectLst/>
                <a:latin typeface="+mn-lt"/>
                <a:ea typeface="+mn-ea"/>
                <a:cs typeface="+mn-cs"/>
              </a:rPr>
              <a:t>800-tallet vet vi at det var tømmereksport fra Norge.</a:t>
            </a:r>
            <a:r>
              <a:rPr lang="nb-NO"/>
              <a:t> </a:t>
            </a:r>
            <a:endParaRPr lang="nb-NO">
              <a:cs typeface="Calibri" panose="020F0502020204030204"/>
            </a:endParaRPr>
          </a:p>
          <a:p>
            <a:r>
              <a:rPr lang="nb-NO" sz="1200" b="0" i="0" kern="1200" baseline="0">
                <a:solidFill>
                  <a:schemeClr val="tx1"/>
                </a:solidFill>
                <a:effectLst/>
                <a:latin typeface="+mn-lt"/>
                <a:ea typeface="+mn-ea"/>
                <a:cs typeface="+mn-cs"/>
              </a:rPr>
              <a:t>Kilde: https://mia.no/fetsundlenser/flotingsmuseet/tommerfloting</a:t>
            </a:r>
            <a:endParaRPr lang="nb-NO" sz="1200" b="0" i="0" kern="1200">
              <a:solidFill>
                <a:schemeClr val="tx1"/>
              </a:solidFill>
              <a:effectLst/>
              <a:latin typeface="+mn-lt"/>
              <a:cs typeface="Calibri"/>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20</a:t>
            </a:fld>
            <a:endParaRPr lang="nb-NO"/>
          </a:p>
        </p:txBody>
      </p:sp>
    </p:spTree>
    <p:extLst>
      <p:ext uri="{BB962C8B-B14F-4D97-AF65-F5344CB8AC3E}">
        <p14:creationId xmlns:p14="http://schemas.microsoft.com/office/powerpoint/2010/main" val="374367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pPr>
            <a:r>
              <a:rPr lang="nb-NO"/>
              <a:t>Ved å </a:t>
            </a:r>
            <a:r>
              <a:rPr lang="nb-NO" b="1"/>
              <a:t>verne om vår kulturarv, skaper vi en historiebok i samfunnet</a:t>
            </a:r>
            <a:r>
              <a:rPr lang="nb-NO"/>
              <a:t> som er tilgjengelig for alle.  </a:t>
            </a:r>
            <a:endParaRPr lang="nb-NO">
              <a:cs typeface="Calibri" panose="020F0502020204030204"/>
            </a:endParaRPr>
          </a:p>
          <a:p>
            <a:pPr marL="171450" indent="-171450">
              <a:buFont typeface="Arial"/>
              <a:buChar char="•"/>
            </a:pPr>
            <a:r>
              <a:rPr lang="nb-NO"/>
              <a:t>Det er viktig å ha </a:t>
            </a:r>
            <a:r>
              <a:rPr lang="nb-NO" b="1"/>
              <a:t>spor av ulike typer bygg</a:t>
            </a:r>
            <a:r>
              <a:rPr lang="nb-NO"/>
              <a:t> i samfunnet,</a:t>
            </a:r>
            <a:endParaRPr lang="en-US"/>
          </a:p>
          <a:p>
            <a:pPr marL="171450" indent="-171450">
              <a:buFont typeface="Arial"/>
              <a:buChar char="•"/>
            </a:pPr>
            <a:r>
              <a:rPr lang="nb-NO"/>
              <a:t>Ulike bygninger er en del av vår historie og forteller noe om tiden det er oppført i og om</a:t>
            </a:r>
            <a:r>
              <a:rPr lang="nb-NO" b="1"/>
              <a:t> historien til ulike grupper av mennesker</a:t>
            </a:r>
            <a:r>
              <a:rPr lang="nb-NO"/>
              <a:t>. </a:t>
            </a:r>
            <a:endParaRPr lang="en-US"/>
          </a:p>
          <a:p>
            <a:pPr marL="171450" indent="-171450">
              <a:buFont typeface="Arial"/>
              <a:buChar char="•"/>
            </a:pPr>
            <a:r>
              <a:rPr lang="nb-NO"/>
              <a:t>Bygningene forteller også noe om </a:t>
            </a:r>
            <a:r>
              <a:rPr lang="nb-NO" b="1"/>
              <a:t>tilgjengelige materialer</a:t>
            </a:r>
            <a:r>
              <a:rPr lang="nb-NO"/>
              <a:t> i tiden bygget ble oppført i, </a:t>
            </a:r>
            <a:r>
              <a:rPr lang="nb-NO" b="1"/>
              <a:t>politiske ideer, økonomi og teknisk utvikling</a:t>
            </a:r>
            <a:r>
              <a:rPr lang="nb-NO"/>
              <a:t>. </a:t>
            </a:r>
            <a:endParaRPr lang="en-US">
              <a:cs typeface="Calibri" panose="020F0502020204030204"/>
            </a:endParaRPr>
          </a:p>
          <a:p>
            <a:r>
              <a:rPr lang="nb-NO"/>
              <a:t>(Kilde: </a:t>
            </a:r>
            <a:r>
              <a:rPr lang="nb-NO">
                <a:hlinkClick r:id="rId3"/>
              </a:rPr>
              <a:t>https://oslomuseum.wordpress.com/2012/02/17/stygg-eller-pen/</a:t>
            </a:r>
            <a:r>
              <a:rPr lang="nb-NO"/>
              <a:t>))</a:t>
            </a:r>
            <a:endParaRPr lang="nb-NO">
              <a:cs typeface="Calibri" panose="020F0502020204030204"/>
            </a:endParaRPr>
          </a:p>
        </p:txBody>
      </p:sp>
      <p:sp>
        <p:nvSpPr>
          <p:cNvPr id="4" name="Plassholder for lysbildenummer 3"/>
          <p:cNvSpPr>
            <a:spLocks noGrp="1"/>
          </p:cNvSpPr>
          <p:nvPr>
            <p:ph type="sldNum" sz="quarter" idx="5"/>
          </p:nvPr>
        </p:nvSpPr>
        <p:spPr/>
        <p:txBody>
          <a:bodyPr/>
          <a:lstStyle/>
          <a:p>
            <a:fld id="{1D8BC888-A174-4BB0-B95B-F1A47430E0D0}" type="slidenum">
              <a:rPr lang="nb-NO" smtClean="0"/>
              <a:t>21</a:t>
            </a:fld>
            <a:endParaRPr lang="nb-NO"/>
          </a:p>
        </p:txBody>
      </p:sp>
    </p:spTree>
    <p:extLst>
      <p:ext uri="{BB962C8B-B14F-4D97-AF65-F5344CB8AC3E}">
        <p14:creationId xmlns:p14="http://schemas.microsoft.com/office/powerpoint/2010/main" val="329181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Hvilke verdier skal prioriteres? </a:t>
            </a:r>
            <a:endParaRPr lang="nb-NO" b="1">
              <a:cs typeface="Calibri"/>
            </a:endParaRPr>
          </a:p>
          <a:p>
            <a:pPr marL="171450" indent="-171450">
              <a:buFont typeface="Arial" panose="020B0604020202020204" pitchFamily="34" charset="0"/>
              <a:buChar char="•"/>
            </a:pPr>
            <a:r>
              <a:rPr lang="nb-NO"/>
              <a:t>Det</a:t>
            </a:r>
            <a:r>
              <a:rPr lang="nb-NO" baseline="0"/>
              <a:t> </a:t>
            </a:r>
            <a:r>
              <a:rPr lang="nb-NO"/>
              <a:t>er viktig</a:t>
            </a:r>
            <a:r>
              <a:rPr lang="nb-NO" baseline="0"/>
              <a:t> å forstå</a:t>
            </a:r>
            <a:r>
              <a:rPr lang="nb-NO" b="1" baseline="0"/>
              <a:t> forskjellen mellom økonomiske verdier og kulturhistoriske verdier</a:t>
            </a:r>
            <a:r>
              <a:rPr lang="nb-NO" b="0" baseline="0"/>
              <a:t>, som ofte også er uerstattelige.</a:t>
            </a:r>
            <a:r>
              <a:rPr lang="nb-NO"/>
              <a:t> </a:t>
            </a:r>
            <a:endParaRPr lang="nb-NO" b="0" baseline="0">
              <a:cs typeface="Calibri"/>
            </a:endParaRPr>
          </a:p>
          <a:p>
            <a:pPr marL="171450" indent="-171450">
              <a:buFont typeface="Arial" panose="020B0604020202020204" pitchFamily="34" charset="0"/>
              <a:buChar char="•"/>
            </a:pPr>
            <a:r>
              <a:rPr lang="nb-NO" b="0" baseline="0"/>
              <a:t>Selv om noe inventar er helt nytt og kostet mye penger, som f.eks</a:t>
            </a:r>
            <a:r>
              <a:rPr lang="nb-NO"/>
              <a:t>.</a:t>
            </a:r>
            <a:r>
              <a:rPr lang="nb-NO" b="0" baseline="0"/>
              <a:t> flygelet på bildet, er det</a:t>
            </a:r>
            <a:r>
              <a:rPr lang="nb-NO" baseline="0"/>
              <a:t> først og fremst</a:t>
            </a:r>
            <a:r>
              <a:rPr lang="nb-NO" b="1" baseline="0"/>
              <a:t> de uerstattelige verdiene som skal ha fokus i </a:t>
            </a:r>
            <a:r>
              <a:rPr lang="nb-NO" b="1"/>
              <a:t>verdibergingsarbeidet</a:t>
            </a:r>
            <a:r>
              <a:rPr lang="nb-NO" b="0" baseline="0"/>
              <a:t> i kulturhistoriske bygg – de gjenstandene vi ikke bare kan anskaffe en ny av</a:t>
            </a:r>
            <a:r>
              <a:rPr lang="nb-NO"/>
              <a:t> gjennom et forsikringsoppgjør.</a:t>
            </a:r>
            <a:endParaRPr lang="nb-NO" b="0" baseline="0">
              <a:cs typeface="Calibri"/>
            </a:endParaRPr>
          </a:p>
          <a:p>
            <a:pPr marL="171450" indent="-171450">
              <a:buFont typeface="Arial" panose="020B0604020202020204" pitchFamily="34" charset="0"/>
              <a:buChar char="•"/>
            </a:pPr>
            <a:r>
              <a:rPr lang="nb-NO" b="1"/>
              <a:t>Høyseteteppet i Håkonshallen</a:t>
            </a:r>
            <a:r>
              <a:rPr lang="nb-NO"/>
              <a:t> er laget av kunstneren er Synnøve Anker Aurdal (1908-2000). Det er fra 1958-61 og er  </a:t>
            </a:r>
            <a:r>
              <a:rPr lang="nb-NO" b="1"/>
              <a:t>blant hovedverkene i norsk tekstilkunst</a:t>
            </a:r>
            <a:r>
              <a:rPr lang="nb-NO"/>
              <a:t> (er 90 cm høyt og 7 m langt). </a:t>
            </a:r>
            <a:endParaRPr lang="nb-NO">
              <a:cs typeface="Calibri"/>
            </a:endParaRPr>
          </a:p>
          <a:p>
            <a:pPr marL="171450" indent="-171450">
              <a:buFont typeface="Arial" panose="020B0604020202020204" pitchFamily="34" charset="0"/>
              <a:buChar char="•"/>
            </a:pPr>
            <a:r>
              <a:rPr lang="nb-NO"/>
              <a:t>Flygelet var nytt i 2015 og kostet da 1,6 mill. kroner. </a:t>
            </a:r>
            <a:r>
              <a:rPr lang="nb-NO" b="1"/>
              <a:t>Flygelet kan erstattes – det kan ikke teppet</a:t>
            </a:r>
            <a:r>
              <a:rPr lang="nb-NO"/>
              <a:t>.</a:t>
            </a:r>
            <a:endParaRPr lang="nb-NO">
              <a:cs typeface="Calibri" panose="020F0502020204030204"/>
            </a:endParaRPr>
          </a:p>
          <a:p>
            <a:endParaRPr lang="nb-NO">
              <a:cs typeface="Calibri" panose="020F0502020204030204"/>
            </a:endParaRPr>
          </a:p>
          <a:p>
            <a:r>
              <a:rPr lang="nb-NO" b="1">
                <a:cs typeface="Calibri" panose="020F0502020204030204"/>
              </a:rPr>
              <a:t>Utfyllende informasjon:</a:t>
            </a:r>
          </a:p>
          <a:p>
            <a:pPr marL="171450" indent="-171450">
              <a:buFont typeface="Arial"/>
              <a:buChar char="•"/>
            </a:pPr>
            <a:r>
              <a:rPr lang="nb-NO">
                <a:cs typeface="Calibri" panose="020F0502020204030204"/>
              </a:rPr>
              <a:t>Håkonshallen ble bygget etter det ikke var store nok haller på kongsgården til å huse kroningen av Kong Håkon i 1247. </a:t>
            </a:r>
          </a:p>
          <a:p>
            <a:pPr marL="171450" indent="-171450">
              <a:buFont typeface="Arial"/>
              <a:buChar char="•"/>
            </a:pPr>
            <a:r>
              <a:rPr lang="nb-NO">
                <a:cs typeface="Calibri" panose="020F0502020204030204"/>
              </a:rPr>
              <a:t>Første gang vi vet den var i bruk var i bryllupet til Magnus Lagabøte og prinsesse Ingeborg i 1261. </a:t>
            </a:r>
          </a:p>
          <a:p>
            <a:pPr marL="171450" indent="-171450">
              <a:buFont typeface="Arial"/>
              <a:buChar char="•"/>
            </a:pPr>
            <a:r>
              <a:rPr lang="nb-NO">
                <a:cs typeface="Calibri" panose="020F0502020204030204"/>
              </a:rPr>
              <a:t>Hallen forfalt utover 15-1600-tallet og ble brukt blant annet til kornlager, forlegning for soldater og kirke for fangene på Bergenhus festning. </a:t>
            </a:r>
          </a:p>
          <a:p>
            <a:pPr marL="171450" indent="-171450">
              <a:buFont typeface="Arial"/>
              <a:buChar char="•"/>
            </a:pPr>
            <a:r>
              <a:rPr lang="nb-NO">
                <a:cs typeface="Calibri" panose="020F0502020204030204"/>
              </a:rPr>
              <a:t>Den var ferdig restaurert  i 1916, men fikk store skader etter en eksplosjonsulykke i 1944. Hallen ble gjenåpnet i 1961. </a:t>
            </a:r>
          </a:p>
          <a:p>
            <a:endParaRPr lang="nb-NO">
              <a:cs typeface="Calibri" panose="020F0502020204030204"/>
            </a:endParaRPr>
          </a:p>
        </p:txBody>
      </p:sp>
      <p:sp>
        <p:nvSpPr>
          <p:cNvPr id="4" name="Plassholder for lysbildenummer 3"/>
          <p:cNvSpPr>
            <a:spLocks noGrp="1"/>
          </p:cNvSpPr>
          <p:nvPr>
            <p:ph type="sldNum" sz="quarter" idx="5"/>
          </p:nvPr>
        </p:nvSpPr>
        <p:spPr/>
        <p:txBody>
          <a:bodyPr/>
          <a:lstStyle/>
          <a:p>
            <a:fld id="{1D8BC888-A174-4BB0-B95B-F1A47430E0D0}" type="slidenum">
              <a:rPr lang="nb-NO" smtClean="0"/>
              <a:t>22</a:t>
            </a:fld>
            <a:endParaRPr lang="nb-NO"/>
          </a:p>
        </p:txBody>
      </p:sp>
    </p:spTree>
    <p:extLst>
      <p:ext uri="{BB962C8B-B14F-4D97-AF65-F5344CB8AC3E}">
        <p14:creationId xmlns:p14="http://schemas.microsoft.com/office/powerpoint/2010/main" val="2846057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defRPr/>
            </a:pPr>
            <a:r>
              <a:rPr lang="nb-NO"/>
              <a:t>Det finnes mange kulturhistoriske bygg i Norge</a:t>
            </a:r>
            <a:r>
              <a:rPr lang="nb-NO" baseline="0"/>
              <a:t>. I </a:t>
            </a:r>
            <a:r>
              <a:rPr lang="nb-NO" b="1" baseline="0"/>
              <a:t>brannvesenet jobber vi spesielt med disse kategoriene</a:t>
            </a:r>
            <a:r>
              <a:rPr lang="nb-NO" baseline="0"/>
              <a:t>.</a:t>
            </a:r>
            <a:r>
              <a:rPr lang="nb-NO"/>
              <a:t> </a:t>
            </a:r>
            <a:endParaRPr lang="nb-NO" baseline="0">
              <a:cs typeface="Calibri"/>
            </a:endParaRPr>
          </a:p>
          <a:p>
            <a:pPr marL="171450" indent="-171450">
              <a:buFont typeface="Arial" panose="020B0604020202020204" pitchFamily="34" charset="0"/>
              <a:buChar char="•"/>
            </a:pPr>
            <a:r>
              <a:rPr lang="nb-NO"/>
              <a:t>Vi</a:t>
            </a:r>
            <a:r>
              <a:rPr lang="nb-NO" baseline="0"/>
              <a:t> skal </a:t>
            </a:r>
            <a:r>
              <a:rPr lang="nb-NO" b="1" baseline="0"/>
              <a:t>se på eksempler</a:t>
            </a:r>
            <a:r>
              <a:rPr lang="nb-NO" baseline="0"/>
              <a:t> på de ulike </a:t>
            </a:r>
            <a:r>
              <a:rPr lang="nb-NO"/>
              <a:t>objekttypene</a:t>
            </a:r>
            <a:r>
              <a:rPr lang="nb-NO" baseline="0"/>
              <a:t>.</a:t>
            </a:r>
            <a:r>
              <a:rPr lang="nb-NO"/>
              <a:t> </a:t>
            </a:r>
            <a:endParaRPr lang="nb-NO">
              <a:cs typeface="Calibri"/>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23</a:t>
            </a:fld>
            <a:endParaRPr lang="nb-NO"/>
          </a:p>
        </p:txBody>
      </p:sp>
    </p:spTree>
    <p:extLst>
      <p:ext uri="{BB962C8B-B14F-4D97-AF65-F5344CB8AC3E}">
        <p14:creationId xmlns:p14="http://schemas.microsoft.com/office/powerpoint/2010/main" val="2447644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Å frede bygg er ikke en diskusjon om det er pent eller stygt, men om det er </a:t>
            </a:r>
            <a:r>
              <a:rPr lang="nb-NO" b="1" dirty="0"/>
              <a:t>representativt for tiden det er oppført i.</a:t>
            </a:r>
            <a:endParaRPr lang="nb-NO" b="1" dirty="0">
              <a:cs typeface="Calibri"/>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Historisk sett var man</a:t>
            </a:r>
            <a:r>
              <a:rPr lang="nb-NO" dirty="0"/>
              <a:t> </a:t>
            </a:r>
            <a:r>
              <a:rPr lang="nb-NO" sz="1200" b="0" i="0" kern="1200" dirty="0">
                <a:solidFill>
                  <a:schemeClr val="tx1"/>
                </a:solidFill>
                <a:effectLst/>
                <a:latin typeface="+mn-lt"/>
                <a:ea typeface="+mn-ea"/>
                <a:cs typeface="+mn-cs"/>
              </a:rPr>
              <a:t>opptatt av de store og flotte byggene, </a:t>
            </a:r>
            <a:r>
              <a:rPr lang="nb-NO" dirty="0"/>
              <a:t>men frem mot årtusenskiftet</a:t>
            </a:r>
            <a:r>
              <a:rPr lang="nb-NO" sz="1200" b="0" i="0" kern="1200" baseline="0" dirty="0">
                <a:solidFill>
                  <a:schemeClr val="tx1"/>
                </a:solidFill>
                <a:effectLst/>
                <a:latin typeface="+mn-lt"/>
                <a:ea typeface="+mn-ea"/>
                <a:cs typeface="+mn-cs"/>
              </a:rPr>
              <a:t> begynte</a:t>
            </a:r>
            <a:r>
              <a:rPr lang="nb-NO" dirty="0"/>
              <a:t> man</a:t>
            </a:r>
            <a:r>
              <a:rPr lang="nb-NO" sz="1200" b="0" i="0" kern="1200" baseline="0" dirty="0">
                <a:solidFill>
                  <a:schemeClr val="tx1"/>
                </a:solidFill>
                <a:effectLst/>
                <a:latin typeface="+mn-lt"/>
                <a:ea typeface="+mn-ea"/>
                <a:cs typeface="+mn-cs"/>
              </a:rPr>
              <a:t> å frede et bredere spekter av bygninger.</a:t>
            </a:r>
            <a:r>
              <a:rPr lang="nb-NO" dirty="0"/>
              <a:t> </a:t>
            </a:r>
            <a:endParaRPr lang="nb-NO" dirty="0">
              <a:cs typeface="Calibri"/>
            </a:endParaRPr>
          </a:p>
          <a:p>
            <a:pPr marL="171450" indent="-171450">
              <a:buFont typeface="Arial" panose="020B0604020202020204" pitchFamily="34" charset="0"/>
              <a:buChar char="•"/>
            </a:pPr>
            <a:r>
              <a:rPr lang="nb-NO" dirty="0"/>
              <a:t>Mer fokus på å </a:t>
            </a:r>
            <a:r>
              <a:rPr lang="nb-NO" b="1" dirty="0"/>
              <a:t>vise historien til alle samfunnslag og grupper</a:t>
            </a:r>
            <a:r>
              <a:rPr lang="nb-NO" dirty="0"/>
              <a:t>.</a:t>
            </a:r>
            <a:endParaRPr lang="nb-NO" dirty="0">
              <a:cs typeface="Calibri"/>
            </a:endParaRPr>
          </a:p>
          <a:p>
            <a:pPr marL="171450" indent="-171450">
              <a:buFont typeface="Arial" panose="020B0604020202020204" pitchFamily="34" charset="0"/>
              <a:buChar char="•"/>
              <a:defRPr/>
            </a:pPr>
            <a:r>
              <a:rPr lang="nb-NO" sz="1200" b="1" i="0" kern="1200" dirty="0">
                <a:solidFill>
                  <a:schemeClr val="tx1"/>
                </a:solidFill>
                <a:effectLst/>
                <a:latin typeface="+mn-lt"/>
                <a:ea typeface="+mn-ea"/>
                <a:cs typeface="+mn-cs"/>
              </a:rPr>
              <a:t>Spørsmålet om «stygt» og «pent» er både subjektivt og foranderlig</a:t>
            </a:r>
            <a:r>
              <a:rPr lang="nb-NO" sz="1200" b="0" i="0" kern="1200" dirty="0">
                <a:solidFill>
                  <a:schemeClr val="tx1"/>
                </a:solidFill>
                <a:effectLst/>
                <a:latin typeface="+mn-lt"/>
                <a:ea typeface="+mn-ea"/>
                <a:cs typeface="+mn-cs"/>
              </a:rPr>
              <a:t>, noe som er tydelig i vår nære kulturminnehistorie.</a:t>
            </a:r>
            <a:r>
              <a:rPr lang="nb-NO" dirty="0"/>
              <a:t> </a:t>
            </a:r>
            <a:endParaRPr lang="nb-NO" sz="1200" b="0" i="0" kern="1200" dirty="0">
              <a:solidFill>
                <a:schemeClr val="tx1"/>
              </a:solidFill>
              <a:effectLst/>
              <a:latin typeface="+mn-lt"/>
              <a:cs typeface="Calibri"/>
            </a:endParaRPr>
          </a:p>
          <a:p>
            <a:pPr marL="171450" indent="-171450">
              <a:buFont typeface="Arial" panose="020B0604020202020204" pitchFamily="34" charset="0"/>
              <a:buChar char="•"/>
              <a:defRPr/>
            </a:pPr>
            <a:r>
              <a:rPr lang="nb-NO" dirty="0"/>
              <a:t>I</a:t>
            </a:r>
            <a:r>
              <a:rPr lang="nb-NO" sz="1200" b="0" i="0" kern="1200" dirty="0">
                <a:solidFill>
                  <a:schemeClr val="tx1"/>
                </a:solidFill>
                <a:effectLst/>
                <a:latin typeface="+mn-lt"/>
                <a:ea typeface="+mn-ea"/>
                <a:cs typeface="+mn-cs"/>
              </a:rPr>
              <a:t> 1960-årene </a:t>
            </a:r>
            <a:r>
              <a:rPr lang="nb-NO" dirty="0"/>
              <a:t>syns mange </a:t>
            </a:r>
            <a:r>
              <a:rPr lang="nb-NO" sz="1200" b="0" i="0" kern="1200" dirty="0">
                <a:solidFill>
                  <a:schemeClr val="tx1"/>
                </a:solidFill>
                <a:effectLst/>
                <a:latin typeface="+mn-lt"/>
                <a:ea typeface="+mn-ea"/>
                <a:cs typeface="+mn-cs"/>
              </a:rPr>
              <a:t>at 1800-tallets bygårder var stygge</a:t>
            </a:r>
            <a:r>
              <a:rPr lang="nb-NO" dirty="0"/>
              <a:t>,</a:t>
            </a:r>
            <a:r>
              <a:rPr lang="nb-NO" sz="1200" b="0" i="0" kern="1200" dirty="0">
                <a:solidFill>
                  <a:schemeClr val="tx1"/>
                </a:solidFill>
                <a:effectLst/>
                <a:latin typeface="+mn-lt"/>
                <a:ea typeface="+mn-ea"/>
                <a:cs typeface="+mn-cs"/>
              </a:rPr>
              <a:t> umoderne og </a:t>
            </a:r>
            <a:r>
              <a:rPr lang="nb-NO" dirty="0" err="1"/>
              <a:t>rivingsklare</a:t>
            </a:r>
            <a:r>
              <a:rPr lang="nb-NO" dirty="0"/>
              <a:t>. </a:t>
            </a:r>
            <a:r>
              <a:rPr lang="nb-NO" sz="1200" b="0" i="0" kern="1200" dirty="0">
                <a:solidFill>
                  <a:schemeClr val="tx1"/>
                </a:solidFill>
                <a:effectLst/>
                <a:latin typeface="+mn-lt"/>
                <a:ea typeface="+mn-ea"/>
                <a:cs typeface="+mn-cs"/>
              </a:rPr>
              <a:t>Det samme gjaldt </a:t>
            </a:r>
            <a:r>
              <a:rPr lang="nb-NO" dirty="0"/>
              <a:t>trehus</a:t>
            </a:r>
            <a:r>
              <a:rPr lang="nb-NO" sz="1200" b="0" i="0" kern="1200" dirty="0">
                <a:solidFill>
                  <a:schemeClr val="tx1"/>
                </a:solidFill>
                <a:effectLst/>
                <a:latin typeface="+mn-lt"/>
                <a:ea typeface="+mn-ea"/>
                <a:cs typeface="+mn-cs"/>
              </a:rPr>
              <a:t> i sveitserstil.</a:t>
            </a:r>
            <a:r>
              <a:rPr lang="nb-NO" dirty="0"/>
              <a:t> </a:t>
            </a:r>
            <a:endParaRPr lang="nb-NO" sz="1200" b="0" i="0" kern="1200" dirty="0">
              <a:solidFill>
                <a:schemeClr val="tx1"/>
              </a:solidFill>
              <a:effectLst/>
              <a:latin typeface="+mn-lt"/>
              <a:cs typeface="Calibri"/>
            </a:endParaRPr>
          </a:p>
          <a:p>
            <a:pPr marL="171450" indent="-171450">
              <a:buFont typeface="Arial" panose="020B0604020202020204" pitchFamily="34" charset="0"/>
              <a:buChar char="•"/>
              <a:defRPr/>
            </a:pPr>
            <a:r>
              <a:rPr lang="nb-NO" sz="1200" b="0" i="0" kern="1200" dirty="0">
                <a:solidFill>
                  <a:schemeClr val="tx1"/>
                </a:solidFill>
                <a:effectLst/>
                <a:latin typeface="+mn-lt"/>
                <a:ea typeface="+mn-ea"/>
                <a:cs typeface="+mn-cs"/>
              </a:rPr>
              <a:t>I dag </a:t>
            </a:r>
            <a:r>
              <a:rPr lang="nb-NO" dirty="0"/>
              <a:t>syns de fleste</a:t>
            </a:r>
            <a:r>
              <a:rPr lang="nb-NO" sz="1200" b="0" i="0" kern="1200" dirty="0">
                <a:solidFill>
                  <a:schemeClr val="tx1"/>
                </a:solidFill>
                <a:effectLst/>
                <a:latin typeface="+mn-lt"/>
                <a:ea typeface="+mn-ea"/>
                <a:cs typeface="+mn-cs"/>
              </a:rPr>
              <a:t> at både 1800-tallets murgårder og </a:t>
            </a:r>
            <a:r>
              <a:rPr lang="nb-NO" dirty="0"/>
              <a:t>sveitserhusene</a:t>
            </a:r>
            <a:r>
              <a:rPr lang="nb-NO" sz="1200" b="0" i="0" kern="1200" dirty="0">
                <a:solidFill>
                  <a:schemeClr val="tx1"/>
                </a:solidFill>
                <a:effectLst/>
                <a:latin typeface="+mn-lt"/>
                <a:ea typeface="+mn-ea"/>
                <a:cs typeface="+mn-cs"/>
              </a:rPr>
              <a:t> er sjarmerende og verneverdige.</a:t>
            </a:r>
            <a:r>
              <a:rPr lang="nb-NO" dirty="0"/>
              <a:t> </a:t>
            </a:r>
            <a:endParaRPr lang="nb-NO" sz="1200" b="0" i="0" kern="1200" dirty="0">
              <a:solidFill>
                <a:schemeClr val="tx1"/>
              </a:solidFill>
              <a:effectLst/>
              <a:latin typeface="+mn-lt"/>
              <a:cs typeface="Calibri"/>
            </a:endParaRPr>
          </a:p>
          <a:p>
            <a:pPr>
              <a:defRPr/>
            </a:pPr>
            <a:r>
              <a:rPr lang="nb-NO" sz="1200" b="0" i="0" kern="1200" dirty="0">
                <a:solidFill>
                  <a:schemeClr val="tx1"/>
                </a:solidFill>
                <a:effectLst/>
                <a:latin typeface="+mn-lt"/>
                <a:ea typeface="+mn-ea"/>
                <a:cs typeface="+mn-cs"/>
              </a:rPr>
              <a:t>Kilde: https://oslomuseum.wordpress.com/2012/02/17/stygg-eller-pen/))</a:t>
            </a:r>
            <a:endParaRPr lang="nb-NO" dirty="0">
              <a:cs typeface="Calibri"/>
            </a:endParaRPr>
          </a:p>
          <a:p>
            <a:endParaRPr lang="nb-NO" sz="1200" b="0" i="0" kern="1200">
              <a:solidFill>
                <a:schemeClr val="tx1"/>
              </a:solidFill>
              <a:effectLst/>
              <a:latin typeface="+mn-lt"/>
              <a:ea typeface="+mn-ea"/>
              <a:cs typeface="+mn-cs"/>
            </a:endParaRPr>
          </a:p>
          <a:p>
            <a:pPr>
              <a:defRPr/>
            </a:pPr>
            <a:r>
              <a:rPr lang="nb-NO" b="1" dirty="0"/>
              <a:t>Utfyllende informasjon:</a:t>
            </a:r>
            <a:endParaRPr lang="nb-NO" b="1" dirty="0">
              <a:cs typeface="Calibri"/>
            </a:endParaRPr>
          </a:p>
          <a:p>
            <a:pPr marL="285750" indent="-285750">
              <a:buFont typeface="Arial"/>
              <a:buChar char="•"/>
            </a:pPr>
            <a:r>
              <a:rPr lang="nb-NO" dirty="0"/>
              <a:t>Haugesund rådhus ble tegnet av  arkitektene H. Munthe-Kaas og G. Blakstad og bygget</a:t>
            </a:r>
            <a:r>
              <a:rPr lang="nb-NO" sz="1200" b="0" i="0" kern="1200" dirty="0">
                <a:solidFill>
                  <a:schemeClr val="tx1"/>
                </a:solidFill>
                <a:effectLst/>
                <a:latin typeface="+mn-lt"/>
                <a:ea typeface="+mn-ea"/>
                <a:cs typeface="+mn-cs"/>
              </a:rPr>
              <a:t> i perioden 1923-1931.</a:t>
            </a:r>
            <a:r>
              <a:rPr lang="nb-NO" dirty="0"/>
              <a:t> </a:t>
            </a:r>
            <a:endParaRPr lang="nb-NO" dirty="0">
              <a:cs typeface="Calibri" panose="020F0502020204030204"/>
            </a:endParaRPr>
          </a:p>
          <a:p>
            <a:pPr marL="171450" indent="-171450">
              <a:buFont typeface="Arial" panose="020B0604020202020204" pitchFamily="34" charset="0"/>
              <a:buChar char="•"/>
            </a:pPr>
            <a:r>
              <a:rPr lang="nb-NO" dirty="0"/>
              <a:t>Både</a:t>
            </a:r>
            <a:r>
              <a:rPr lang="nb-NO" sz="1200" b="0" i="0" kern="1200" dirty="0">
                <a:solidFill>
                  <a:schemeClr val="tx1"/>
                </a:solidFill>
                <a:effectLst/>
                <a:latin typeface="+mn-lt"/>
                <a:ea typeface="+mn-ea"/>
                <a:cs typeface="+mn-cs"/>
              </a:rPr>
              <a:t> plassen og </a:t>
            </a:r>
            <a:r>
              <a:rPr lang="nb-NO" dirty="0"/>
              <a:t>bygningen</a:t>
            </a:r>
            <a:r>
              <a:rPr lang="nb-NO" sz="1200" b="0" i="0" kern="1200" dirty="0">
                <a:solidFill>
                  <a:schemeClr val="tx1"/>
                </a:solidFill>
                <a:effectLst/>
                <a:latin typeface="+mn-lt"/>
                <a:ea typeface="+mn-ea"/>
                <a:cs typeface="+mn-cs"/>
              </a:rPr>
              <a:t> ble fredet i 1993.</a:t>
            </a:r>
            <a:endParaRPr lang="nb-NO" sz="1200" b="0" i="0" kern="1200" dirty="0">
              <a:solidFill>
                <a:schemeClr val="tx1"/>
              </a:solidFill>
              <a:effectLst/>
              <a:latin typeface="+mn-lt"/>
              <a:cs typeface="Calibri"/>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Stilmessig regnes rådhuset som landets fremste innenfor nyklassisismen – en stil som ble populær </a:t>
            </a:r>
            <a:r>
              <a:rPr lang="nb-NO" dirty="0"/>
              <a:t>i Norge på</a:t>
            </a:r>
            <a:r>
              <a:rPr lang="nb-NO" sz="1200" b="0" i="0" kern="1200" dirty="0">
                <a:solidFill>
                  <a:schemeClr val="tx1"/>
                </a:solidFill>
                <a:effectLst/>
                <a:latin typeface="+mn-lt"/>
                <a:ea typeface="+mn-ea"/>
                <a:cs typeface="+mn-cs"/>
              </a:rPr>
              <a:t> 1920-tallet</a:t>
            </a:r>
            <a:r>
              <a:rPr lang="nb-NO" dirty="0"/>
              <a:t>.</a:t>
            </a:r>
            <a:endParaRPr lang="nb-NO" sz="1200" b="0" i="0" kern="1200" dirty="0">
              <a:solidFill>
                <a:schemeClr val="tx1"/>
              </a:solidFill>
              <a:effectLst/>
              <a:latin typeface="+mn-lt"/>
              <a:cs typeface="Calibri"/>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Stilen var inspirert av gresk og romersk arkitektur, samt fra klassisismen fra </a:t>
            </a:r>
            <a:r>
              <a:rPr lang="nb-NO" sz="1200" b="0" i="0" kern="1200" dirty="0" err="1">
                <a:solidFill>
                  <a:schemeClr val="tx1"/>
                </a:solidFill>
                <a:effectLst/>
                <a:latin typeface="+mn-lt"/>
                <a:ea typeface="+mn-ea"/>
                <a:cs typeface="+mn-cs"/>
              </a:rPr>
              <a:t>ca</a:t>
            </a:r>
            <a:r>
              <a:rPr lang="nb-NO" sz="1200" b="0" i="0" kern="1200" dirty="0">
                <a:solidFill>
                  <a:schemeClr val="tx1"/>
                </a:solidFill>
                <a:effectLst/>
                <a:latin typeface="+mn-lt"/>
                <a:ea typeface="+mn-ea"/>
                <a:cs typeface="+mn-cs"/>
              </a:rPr>
              <a:t> 1750-1840.</a:t>
            </a:r>
            <a:endParaRPr lang="nb-NO" sz="1200" b="0" i="0" kern="1200" dirty="0">
              <a:solidFill>
                <a:schemeClr val="tx1"/>
              </a:solidFill>
              <a:effectLst/>
              <a:latin typeface="+mn-lt"/>
              <a:cs typeface="Calibri"/>
            </a:endParaRPr>
          </a:p>
          <a:p>
            <a:r>
              <a:rPr lang="nb-NO" sz="1200" b="0" i="0" kern="1200" dirty="0">
                <a:solidFill>
                  <a:schemeClr val="tx1"/>
                </a:solidFill>
                <a:effectLst/>
                <a:latin typeface="+mn-lt"/>
                <a:ea typeface="+mn-ea"/>
                <a:cs typeface="+mn-cs"/>
              </a:rPr>
              <a:t>Kilde: https://norge.sandalsand.net/haugesund-radhus-er-fredet-og-landets-flotteste/</a:t>
            </a:r>
            <a:endParaRPr lang="nb-NO" dirty="0">
              <a:cs typeface="Calibri"/>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24</a:t>
            </a:fld>
            <a:endParaRPr lang="nb-NO"/>
          </a:p>
        </p:txBody>
      </p:sp>
    </p:spTree>
    <p:extLst>
      <p:ext uri="{BB962C8B-B14F-4D97-AF65-F5344CB8AC3E}">
        <p14:creationId xmlns:p14="http://schemas.microsoft.com/office/powerpoint/2010/main" val="2455349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b="1"/>
              <a:t>Utfyllende informasjon</a:t>
            </a:r>
            <a:r>
              <a:rPr lang="nb-NO" b="1" i="0" kern="1200">
                <a:effectLst/>
              </a:rPr>
              <a:t>:</a:t>
            </a:r>
            <a:endParaRPr lang="nb-NO"/>
          </a:p>
          <a:p>
            <a:pPr marL="171450" indent="-171450">
              <a:buFont typeface="Arial" panose="020B0604020202020204" pitchFamily="34" charset="0"/>
              <a:buChar char="•"/>
              <a:defRPr/>
            </a:pPr>
            <a:r>
              <a:rPr lang="nn-NO" sz="1200" b="0" i="0" kern="1200">
                <a:solidFill>
                  <a:schemeClr val="tx1"/>
                </a:solidFill>
                <a:effectLst/>
                <a:latin typeface="+mn-lt"/>
                <a:ea typeface="+mn-ea"/>
                <a:cs typeface="+mn-cs"/>
              </a:rPr>
              <a:t>Gjenreisinga av Ålesund etter bybrannen i 1904 ga </a:t>
            </a:r>
            <a:r>
              <a:rPr lang="nn-NO"/>
              <a:t>sentrum et</a:t>
            </a:r>
            <a:r>
              <a:rPr lang="nn-NO" sz="1200" b="0" i="0" kern="1200">
                <a:solidFill>
                  <a:schemeClr val="tx1"/>
                </a:solidFill>
                <a:effectLst/>
                <a:latin typeface="+mn-lt"/>
                <a:ea typeface="+mn-ea"/>
                <a:cs typeface="+mn-cs"/>
              </a:rPr>
              <a:t> </a:t>
            </a:r>
            <a:r>
              <a:rPr lang="nn-NO" sz="1200" b="0" i="0" kern="1200" baseline="0" err="1">
                <a:solidFill>
                  <a:schemeClr val="tx1"/>
                </a:solidFill>
                <a:effectLst/>
                <a:latin typeface="+mn-lt"/>
                <a:ea typeface="+mn-ea"/>
                <a:cs typeface="+mn-cs"/>
              </a:rPr>
              <a:t>ensartet</a:t>
            </a:r>
            <a:r>
              <a:rPr lang="nn-NO" sz="1200" b="0" i="0" kern="1200" baseline="0">
                <a:solidFill>
                  <a:schemeClr val="tx1"/>
                </a:solidFill>
                <a:effectLst/>
                <a:latin typeface="+mn-lt"/>
                <a:ea typeface="+mn-ea"/>
                <a:cs typeface="+mn-cs"/>
              </a:rPr>
              <a:t> </a:t>
            </a:r>
            <a:r>
              <a:rPr lang="nn-NO" sz="1200" b="0" i="0" kern="1200">
                <a:solidFill>
                  <a:schemeClr val="tx1"/>
                </a:solidFill>
                <a:effectLst/>
                <a:latin typeface="+mn-lt"/>
                <a:ea typeface="+mn-ea"/>
                <a:cs typeface="+mn-cs"/>
              </a:rPr>
              <a:t>arkitektonisk uttrykk; en særpreget lokal variasjon av jugendstilen.</a:t>
            </a:r>
            <a:endParaRPr lang="nn-NO" sz="1200" b="0" i="0" kern="1200">
              <a:solidFill>
                <a:schemeClr val="tx1"/>
              </a:solidFill>
              <a:effectLst/>
              <a:latin typeface="+mn-lt"/>
              <a:cs typeface="Calibri"/>
            </a:endParaRPr>
          </a:p>
          <a:p>
            <a:pPr marL="171450" indent="-171450">
              <a:buFont typeface="Arial" panose="020B0604020202020204" pitchFamily="34" charset="0"/>
              <a:buChar char="•"/>
              <a:defRPr/>
            </a:pPr>
            <a:r>
              <a:rPr lang="nn-NO" sz="1200" b="0" i="0" kern="1200">
                <a:solidFill>
                  <a:schemeClr val="tx1"/>
                </a:solidFill>
                <a:effectLst/>
                <a:latin typeface="+mn-lt"/>
                <a:ea typeface="+mn-ea"/>
                <a:cs typeface="+mn-cs"/>
              </a:rPr>
              <a:t>Riksantikvaren </a:t>
            </a:r>
            <a:r>
              <a:rPr lang="nn-NO"/>
              <a:t>har </a:t>
            </a:r>
            <a:r>
              <a:rPr lang="nn-NO" err="1"/>
              <a:t>fredet</a:t>
            </a:r>
            <a:r>
              <a:rPr lang="nn-NO" sz="1200" b="0" i="0" kern="1200">
                <a:solidFill>
                  <a:schemeClr val="tx1"/>
                </a:solidFill>
                <a:effectLst/>
                <a:latin typeface="+mn-lt"/>
                <a:ea typeface="+mn-ea"/>
                <a:cs typeface="+mn-cs"/>
              </a:rPr>
              <a:t> til </a:t>
            </a:r>
            <a:r>
              <a:rPr lang="nn-NO" sz="1200" b="0" i="0" kern="1200" err="1">
                <a:solidFill>
                  <a:schemeClr val="tx1"/>
                </a:solidFill>
                <a:effectLst/>
                <a:latin typeface="+mn-lt"/>
                <a:ea typeface="+mn-ea"/>
                <a:cs typeface="+mn-cs"/>
              </a:rPr>
              <a:t>sammen</a:t>
            </a:r>
            <a:r>
              <a:rPr lang="nn-NO" sz="1200" b="0" i="0" kern="1200">
                <a:solidFill>
                  <a:schemeClr val="tx1"/>
                </a:solidFill>
                <a:effectLst/>
                <a:latin typeface="+mn-lt"/>
                <a:ea typeface="+mn-ea"/>
                <a:cs typeface="+mn-cs"/>
              </a:rPr>
              <a:t> 10 jugendstilbygningar i Ålesund. </a:t>
            </a:r>
            <a:r>
              <a:rPr lang="nn-NO" sz="1200" b="0" i="0" kern="1200" err="1">
                <a:solidFill>
                  <a:schemeClr val="tx1"/>
                </a:solidFill>
                <a:effectLst/>
                <a:latin typeface="+mn-lt"/>
                <a:ea typeface="+mn-ea"/>
                <a:cs typeface="+mn-cs"/>
              </a:rPr>
              <a:t>Bygningene</a:t>
            </a:r>
            <a:r>
              <a:rPr lang="nn-NO" sz="1200" b="0" i="0" kern="1200">
                <a:solidFill>
                  <a:schemeClr val="tx1"/>
                </a:solidFill>
                <a:effectLst/>
                <a:latin typeface="+mn-lt"/>
                <a:ea typeface="+mn-ea"/>
                <a:cs typeface="+mn-cs"/>
              </a:rPr>
              <a:t> representerer </a:t>
            </a:r>
            <a:r>
              <a:rPr lang="nn-NO" sz="1200" b="0" i="0" kern="1200" err="1">
                <a:solidFill>
                  <a:schemeClr val="tx1"/>
                </a:solidFill>
                <a:effectLst/>
                <a:latin typeface="+mn-lt"/>
                <a:ea typeface="+mn-ea"/>
                <a:cs typeface="+mn-cs"/>
              </a:rPr>
              <a:t>bredden</a:t>
            </a:r>
            <a:r>
              <a:rPr lang="nn-NO" sz="1200" b="0" i="0" kern="1200">
                <a:solidFill>
                  <a:schemeClr val="tx1"/>
                </a:solidFill>
                <a:effectLst/>
                <a:latin typeface="+mn-lt"/>
                <a:ea typeface="+mn-ea"/>
                <a:cs typeface="+mn-cs"/>
              </a:rPr>
              <a:t> </a:t>
            </a:r>
            <a:r>
              <a:rPr lang="nn-NO" sz="1200" b="0" i="0" kern="1200" err="1">
                <a:solidFill>
                  <a:schemeClr val="tx1"/>
                </a:solidFill>
                <a:effectLst/>
                <a:latin typeface="+mn-lt"/>
                <a:ea typeface="+mn-ea"/>
                <a:cs typeface="+mn-cs"/>
              </a:rPr>
              <a:t>innenfor</a:t>
            </a:r>
            <a:r>
              <a:rPr lang="nn-NO" sz="1200" b="0" i="0" kern="1200">
                <a:solidFill>
                  <a:schemeClr val="tx1"/>
                </a:solidFill>
                <a:effectLst/>
                <a:latin typeface="+mn-lt"/>
                <a:ea typeface="+mn-ea"/>
                <a:cs typeface="+mn-cs"/>
              </a:rPr>
              <a:t> gjenreisingsarkitekturen. </a:t>
            </a:r>
            <a:endParaRPr lang="nb-NO"/>
          </a:p>
          <a:p>
            <a:pPr>
              <a:buFont typeface="Arial" panose="020B0604020202020204" pitchFamily="34" charset="0"/>
              <a:buChar char="•"/>
            </a:pPr>
            <a:r>
              <a:rPr lang="nn-NO"/>
              <a:t> </a:t>
            </a:r>
            <a:r>
              <a:rPr lang="nn-NO" err="1"/>
              <a:t>Arbeideren</a:t>
            </a:r>
            <a:r>
              <a:rPr lang="nn-NO"/>
              <a:t> er et viktig element i bybiletet i Ålesund. De </a:t>
            </a:r>
            <a:r>
              <a:rPr lang="nn-NO" err="1"/>
              <a:t>særegne</a:t>
            </a:r>
            <a:r>
              <a:rPr lang="nn-NO"/>
              <a:t> </a:t>
            </a:r>
            <a:r>
              <a:rPr lang="nn-NO" err="1"/>
              <a:t>fasadene</a:t>
            </a:r>
            <a:r>
              <a:rPr lang="nn-NO"/>
              <a:t> blander ulike </a:t>
            </a:r>
            <a:r>
              <a:rPr lang="nn-NO" err="1"/>
              <a:t>stilarter</a:t>
            </a:r>
            <a:r>
              <a:rPr lang="nn-NO"/>
              <a:t>. </a:t>
            </a:r>
            <a:endParaRPr lang="nn-NO">
              <a:cs typeface="Calibri"/>
            </a:endParaRPr>
          </a:p>
          <a:p>
            <a:pPr>
              <a:buFont typeface="Arial" panose="020B0604020202020204" pitchFamily="34" charset="0"/>
              <a:buChar char="•"/>
            </a:pPr>
            <a:r>
              <a:rPr lang="nn-NO"/>
              <a:t> Fredinga </a:t>
            </a:r>
            <a:r>
              <a:rPr lang="nn-NO" err="1"/>
              <a:t>understreker</a:t>
            </a:r>
            <a:r>
              <a:rPr lang="nn-NO"/>
              <a:t> at bygningen historisk sett har hatt stor betyding for det kulturelle og sosiale livet i Ålesund.</a:t>
            </a:r>
            <a:endParaRPr lang="nn-NO">
              <a:cs typeface="Calibri" panose="020F0502020204030204"/>
            </a:endParaRPr>
          </a:p>
          <a:p>
            <a:pPr>
              <a:buFont typeface="Arial" panose="020B0604020202020204" pitchFamily="34" charset="0"/>
              <a:buChar char="•"/>
            </a:pPr>
            <a:r>
              <a:rPr lang="nn-NO"/>
              <a:t> Bygningen er </a:t>
            </a:r>
            <a:r>
              <a:rPr lang="nn-NO" err="1"/>
              <a:t>tegnet</a:t>
            </a:r>
            <a:r>
              <a:rPr lang="nn-NO"/>
              <a:t> av </a:t>
            </a:r>
            <a:r>
              <a:rPr lang="nn-NO" err="1"/>
              <a:t>arkitektene</a:t>
            </a:r>
            <a:r>
              <a:rPr lang="nn-NO"/>
              <a:t> Kristen Rivertz (1862–1937) og Heinrich Jürgensen (1871–1953). </a:t>
            </a:r>
            <a:endParaRPr lang="nn-NO">
              <a:cs typeface="Calibri"/>
            </a:endParaRPr>
          </a:p>
          <a:p>
            <a:r>
              <a:rPr lang="nn-NO" sz="1200" b="0" i="0" kern="1200">
                <a:solidFill>
                  <a:schemeClr val="tx1"/>
                </a:solidFill>
                <a:effectLst/>
                <a:latin typeface="+mn-lt"/>
                <a:ea typeface="+mn-ea"/>
                <a:cs typeface="+mn-cs"/>
              </a:rPr>
              <a:t>Kilde:</a:t>
            </a:r>
            <a:r>
              <a:rPr lang="nn-NO" sz="1200" b="0" i="0" kern="1200" baseline="0">
                <a:solidFill>
                  <a:schemeClr val="tx1"/>
                </a:solidFill>
                <a:effectLst/>
                <a:latin typeface="+mn-lt"/>
                <a:ea typeface="+mn-ea"/>
                <a:cs typeface="+mn-cs"/>
              </a:rPr>
              <a:t> https://www.vitimusea.no/kunnskap/freda-bygg-i-aalesund</a:t>
            </a:r>
            <a:endParaRPr lang="nb-NO">
              <a:cs typeface="Calibri"/>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25</a:t>
            </a:fld>
            <a:endParaRPr lang="nb-NO"/>
          </a:p>
        </p:txBody>
      </p:sp>
    </p:spTree>
    <p:extLst>
      <p:ext uri="{BB962C8B-B14F-4D97-AF65-F5344CB8AC3E}">
        <p14:creationId xmlns:p14="http://schemas.microsoft.com/office/powerpoint/2010/main" val="3165719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b="1"/>
              <a:t>Utfyllende informasjon</a:t>
            </a:r>
            <a:r>
              <a:rPr lang="nb-NO" b="1" i="0" kern="1200">
                <a:effectLst/>
              </a:rPr>
              <a:t>:</a:t>
            </a:r>
            <a:endParaRPr lang="nb-NO"/>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Rikstrygdeverket er et tidstypisk, offentlig signalbygg med betydelige arkitektoniske og kunstneriske kvaliteter.</a:t>
            </a:r>
            <a:endParaRPr lang="nb-NO" sz="1200" b="0" i="0" kern="1200">
              <a:solidFill>
                <a:schemeClr val="tx1"/>
              </a:solidFill>
              <a:effectLst/>
              <a:latin typeface="+mn-lt"/>
              <a:cs typeface="Calibri"/>
            </a:endParaRPr>
          </a:p>
          <a:p>
            <a:pPr marL="171450" indent="-171450">
              <a:buFont typeface="Arial" panose="020B0604020202020204" pitchFamily="34" charset="0"/>
              <a:buChar char="•"/>
            </a:pPr>
            <a:r>
              <a:rPr lang="nb-NO" sz="1200" b="0" i="0" kern="1200">
                <a:solidFill>
                  <a:schemeClr val="tx1"/>
                </a:solidFill>
                <a:effectLst/>
                <a:latin typeface="+mn-lt"/>
                <a:ea typeface="+mn-ea"/>
                <a:cs typeface="+mn-cs"/>
              </a:rPr>
              <a:t>Det modernistiske administrasjonsbygget ble tegnet for Rikstrygdeverket av arkitekt F.S. Platou.</a:t>
            </a:r>
            <a:r>
              <a:rPr lang="nb-NO"/>
              <a:t> </a:t>
            </a:r>
            <a:endParaRPr lang="nb-NO">
              <a:cs typeface="Calibri"/>
            </a:endParaRPr>
          </a:p>
          <a:p>
            <a:pPr marL="171450" indent="-171450">
              <a:buFont typeface="Arial" panose="020B0604020202020204" pitchFamily="34" charset="0"/>
              <a:buChar char="•"/>
            </a:pPr>
            <a:r>
              <a:rPr lang="nb-NO" sz="1200" b="0" i="0" kern="1200">
                <a:solidFill>
                  <a:schemeClr val="tx1"/>
                </a:solidFill>
                <a:effectLst/>
                <a:latin typeface="+mn-lt"/>
                <a:ea typeface="+mn-ea"/>
                <a:cs typeface="+mn-cs"/>
              </a:rPr>
              <a:t>Bygningskomplekset ble bygget i 1958-60 og består av en høyblokk i 10 etasjer, en lavblokk i 2-3 etasjer og et parkanlegg.</a:t>
            </a:r>
            <a:r>
              <a:rPr lang="nb-NO"/>
              <a:t> </a:t>
            </a:r>
            <a:endParaRPr lang="nb-NO" sz="1200" b="0" i="0" kern="1200">
              <a:solidFill>
                <a:schemeClr val="tx1"/>
              </a:solidFill>
              <a:effectLst/>
              <a:latin typeface="+mn-lt"/>
              <a:cs typeface="Calibri"/>
            </a:endParaRPr>
          </a:p>
          <a:p>
            <a:pPr marL="171450" indent="-171450">
              <a:buFont typeface="Arial" panose="020B0604020202020204" pitchFamily="34" charset="0"/>
              <a:buChar char="•"/>
            </a:pPr>
            <a:r>
              <a:rPr lang="nb-NO" sz="1200" b="0" i="0" kern="1200">
                <a:solidFill>
                  <a:schemeClr val="tx1"/>
                </a:solidFill>
                <a:effectLst/>
                <a:latin typeface="+mn-lt"/>
                <a:ea typeface="+mn-ea"/>
                <a:cs typeface="+mn-cs"/>
              </a:rPr>
              <a:t>Staten satset stort på å bygge ut velferdsordningene i etterkrigstiden. Rikstrygdeverkets bygninger vitner om </a:t>
            </a:r>
            <a:r>
              <a:rPr lang="nb-NO"/>
              <a:t>høyt</a:t>
            </a:r>
            <a:r>
              <a:rPr lang="nb-NO" sz="1200" b="0" i="0" kern="1200">
                <a:solidFill>
                  <a:schemeClr val="tx1"/>
                </a:solidFill>
                <a:effectLst/>
                <a:latin typeface="+mn-lt"/>
                <a:ea typeface="+mn-ea"/>
                <a:cs typeface="+mn-cs"/>
              </a:rPr>
              <a:t> ambisjonsnivå for </a:t>
            </a:r>
            <a:r>
              <a:rPr lang="nb-NO"/>
              <a:t>anleggene</a:t>
            </a:r>
            <a:r>
              <a:rPr lang="nb-NO" sz="1200" b="0" i="0" kern="1200">
                <a:solidFill>
                  <a:schemeClr val="tx1"/>
                </a:solidFill>
                <a:effectLst/>
                <a:latin typeface="+mn-lt"/>
                <a:ea typeface="+mn-ea"/>
                <a:cs typeface="+mn-cs"/>
              </a:rPr>
              <a:t> som skulle huse sentrale etater.</a:t>
            </a:r>
            <a:endParaRPr lang="nb-NO" sz="1200" b="0" i="0" kern="1200">
              <a:solidFill>
                <a:schemeClr val="tx1"/>
              </a:solidFill>
              <a:effectLst/>
              <a:latin typeface="+mn-lt"/>
              <a:cs typeface="Calibri"/>
            </a:endParaRPr>
          </a:p>
          <a:p>
            <a:pPr>
              <a:defRPr/>
            </a:pPr>
            <a:r>
              <a:rPr lang="nb-NO" sz="1200" b="0" i="0" kern="1200">
                <a:solidFill>
                  <a:schemeClr val="tx1"/>
                </a:solidFill>
                <a:effectLst/>
                <a:latin typeface="+mn-lt"/>
                <a:ea typeface="+mn-ea"/>
                <a:cs typeface="+mn-cs"/>
              </a:rPr>
              <a:t>Kilde: https://www.riksantikvaren.no/siste-nytt/pressemeldinger/rikstrygdeverket-er-fredet/</a:t>
            </a:r>
            <a:endParaRPr lang="nb-NO" sz="1200" b="0" i="0" kern="1200">
              <a:solidFill>
                <a:schemeClr val="tx1"/>
              </a:solidFill>
              <a:effectLst/>
              <a:latin typeface="+mn-lt"/>
              <a:cs typeface="Calibri"/>
            </a:endParaRPr>
          </a:p>
        </p:txBody>
      </p:sp>
      <p:sp>
        <p:nvSpPr>
          <p:cNvPr id="4" name="Plassholder for lysbildenummer 3"/>
          <p:cNvSpPr>
            <a:spLocks noGrp="1"/>
          </p:cNvSpPr>
          <p:nvPr>
            <p:ph type="sldNum" sz="quarter" idx="5"/>
          </p:nvPr>
        </p:nvSpPr>
        <p:spPr/>
        <p:txBody>
          <a:bodyPr/>
          <a:lstStyle/>
          <a:p>
            <a:fld id="{1D8BC888-A174-4BB0-B95B-F1A47430E0D0}" type="slidenum">
              <a:rPr lang="nb-NO" smtClean="0"/>
              <a:t>26</a:t>
            </a:fld>
            <a:endParaRPr lang="nb-NO"/>
          </a:p>
        </p:txBody>
      </p:sp>
    </p:spTree>
    <p:extLst>
      <p:ext uri="{BB962C8B-B14F-4D97-AF65-F5344CB8AC3E}">
        <p14:creationId xmlns:p14="http://schemas.microsoft.com/office/powerpoint/2010/main" val="707506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b="1"/>
              <a:t>Utfyllende informasjon:</a:t>
            </a:r>
            <a:endParaRPr lang="nb-NO"/>
          </a:p>
          <a:p>
            <a:pPr marL="285750" indent="-285750">
              <a:buFont typeface="Arial"/>
              <a:buChar char="•"/>
            </a:pPr>
            <a:r>
              <a:rPr lang="nb-NO" err="1">
                <a:solidFill>
                  <a:srgbClr val="4D5156"/>
                </a:solidFill>
                <a:latin typeface="+mn-lt"/>
              </a:rPr>
              <a:t>Dønnesfjord</a:t>
            </a:r>
            <a:r>
              <a:rPr lang="nb-NO">
                <a:solidFill>
                  <a:srgbClr val="4D5156"/>
                </a:solidFill>
                <a:latin typeface="+mn-lt"/>
              </a:rPr>
              <a:t> kirke på Sørøya</a:t>
            </a:r>
            <a:r>
              <a:rPr lang="nb-NO">
                <a:solidFill>
                  <a:srgbClr val="4D5156"/>
                </a:solidFill>
              </a:rPr>
              <a:t> </a:t>
            </a:r>
            <a:r>
              <a:rPr lang="nb-NO">
                <a:solidFill>
                  <a:srgbClr val="000000"/>
                </a:solidFill>
              </a:rPr>
              <a:t>ble</a:t>
            </a:r>
            <a:r>
              <a:rPr lang="nb-NO"/>
              <a:t> fredet i 2009. </a:t>
            </a:r>
            <a:endParaRPr lang="nb-NO">
              <a:solidFill>
                <a:srgbClr val="4D5156"/>
              </a:solidFill>
              <a:latin typeface="+mn-lt"/>
              <a:cs typeface="Calibri" panose="020F0502020204030204"/>
            </a:endParaRPr>
          </a:p>
          <a:p>
            <a:pPr marL="285750" indent="-285750">
              <a:buFont typeface="Arial"/>
              <a:buChar char="•"/>
            </a:pPr>
            <a:r>
              <a:rPr lang="nb-NO">
                <a:solidFill>
                  <a:srgbClr val="4D5156"/>
                </a:solidFill>
              </a:rPr>
              <a:t>Langkirken</a:t>
            </a:r>
            <a:r>
              <a:rPr lang="nb-NO" sz="1200">
                <a:solidFill>
                  <a:srgbClr val="4D5156"/>
                </a:solidFill>
                <a:latin typeface="+mn-lt"/>
              </a:rPr>
              <a:t> fra 1888 i Hasvik kommune, Troms og Finnmark fylke. Byggverket er i tre og har 120 plasser.</a:t>
            </a:r>
            <a:r>
              <a:rPr lang="nb-NO">
                <a:solidFill>
                  <a:srgbClr val="4D5156"/>
                </a:solidFill>
              </a:rPr>
              <a:t> </a:t>
            </a:r>
            <a:endParaRPr lang="nb-NO">
              <a:solidFill>
                <a:srgbClr val="000000"/>
              </a:solidFill>
            </a:endParaRPr>
          </a:p>
          <a:p>
            <a:pPr marL="285750" indent="-285750">
              <a:buFont typeface="Arial"/>
              <a:buChar char="•"/>
            </a:pPr>
            <a:r>
              <a:rPr lang="nb-NO" sz="1200">
                <a:solidFill>
                  <a:srgbClr val="4D5156"/>
                </a:solidFill>
                <a:latin typeface="+mn-lt"/>
              </a:rPr>
              <a:t>Det er Hasvik kommunes eldste bygning, alle andre bygninger gikk med under tyskernes brenning av Finnmark i 1944-45.</a:t>
            </a:r>
            <a:r>
              <a:rPr lang="nb-NO"/>
              <a:t> </a:t>
            </a:r>
            <a:endParaRPr lang="nb-NO">
              <a:cs typeface="Calibri"/>
            </a:endParaRPr>
          </a:p>
          <a:p>
            <a:pPr marL="285750" indent="-285750">
              <a:buFont typeface="Arial"/>
              <a:buChar char="•"/>
            </a:pPr>
            <a:r>
              <a:rPr lang="nb-NO" sz="1200" b="0" i="0" kern="1200">
                <a:solidFill>
                  <a:schemeClr val="tx1"/>
                </a:solidFill>
                <a:effectLst/>
                <a:latin typeface="+mn-lt"/>
                <a:ea typeface="+mn-ea"/>
                <a:cs typeface="+mn-cs"/>
              </a:rPr>
              <a:t>Kirken</a:t>
            </a:r>
            <a:r>
              <a:rPr lang="nb-NO"/>
              <a:t> ble </a:t>
            </a:r>
            <a:r>
              <a:rPr lang="nb-NO" sz="1200" b="0" i="0" kern="1200">
                <a:solidFill>
                  <a:schemeClr val="tx1"/>
                </a:solidFill>
                <a:effectLst/>
                <a:latin typeface="+mn-lt"/>
                <a:ea typeface="+mn-ea"/>
                <a:cs typeface="+mn-cs"/>
              </a:rPr>
              <a:t>opprinnelig bygget i Galten handelssted</a:t>
            </a:r>
            <a:r>
              <a:rPr lang="nb-NO"/>
              <a:t>, men</a:t>
            </a:r>
            <a:r>
              <a:rPr lang="nb-NO" sz="1200" b="0" i="0" kern="1200">
                <a:solidFill>
                  <a:schemeClr val="tx1"/>
                </a:solidFill>
                <a:effectLst/>
                <a:latin typeface="+mn-lt"/>
                <a:ea typeface="+mn-ea"/>
                <a:cs typeface="+mn-cs"/>
              </a:rPr>
              <a:t> ble i 1951</a:t>
            </a:r>
            <a:r>
              <a:rPr lang="nb-NO"/>
              <a:t> </a:t>
            </a:r>
            <a:r>
              <a:rPr lang="nb-NO" sz="1200" b="0" i="0" kern="1200">
                <a:solidFill>
                  <a:schemeClr val="tx1"/>
                </a:solidFill>
                <a:effectLst/>
                <a:latin typeface="+mn-lt"/>
                <a:ea typeface="+mn-ea"/>
                <a:cs typeface="+mn-cs"/>
              </a:rPr>
              <a:t>flyttet dit den står </a:t>
            </a:r>
            <a:r>
              <a:rPr lang="nb-NO"/>
              <a:t>i dag</a:t>
            </a:r>
            <a:r>
              <a:rPr lang="nb-NO" sz="1200" b="0" i="0" kern="1200">
                <a:solidFill>
                  <a:schemeClr val="tx1"/>
                </a:solidFill>
                <a:effectLst/>
                <a:latin typeface="+mn-lt"/>
                <a:ea typeface="+mn-ea"/>
                <a:cs typeface="+mn-cs"/>
              </a:rPr>
              <a:t>.</a:t>
            </a:r>
            <a:r>
              <a:rPr lang="nb-NO"/>
              <a:t>  </a:t>
            </a:r>
            <a:endParaRPr lang="nb-NO">
              <a:cs typeface="Calibri"/>
            </a:endParaRPr>
          </a:p>
          <a:p>
            <a:pPr marL="285750" indent="-285750">
              <a:buFont typeface="Arial"/>
              <a:buChar char="•"/>
            </a:pPr>
            <a:r>
              <a:rPr lang="nb-NO" sz="1200" b="0" i="0" kern="1200">
                <a:solidFill>
                  <a:schemeClr val="tx1"/>
                </a:solidFill>
                <a:effectLst/>
                <a:latin typeface="+mn-lt"/>
                <a:ea typeface="+mn-ea"/>
                <a:cs typeface="+mn-cs"/>
              </a:rPr>
              <a:t>Det holdes gudstjeneste i kirken en gang årlig, midt på sommeren. (Kilde: https://no.wikipedia.org/wiki/D%C3%B8nnesfjord_kirke ))</a:t>
            </a:r>
            <a:endParaRPr lang="nb-NO">
              <a:cs typeface="Calibri" panose="020F0502020204030204"/>
            </a:endParaRPr>
          </a:p>
        </p:txBody>
      </p:sp>
      <p:sp>
        <p:nvSpPr>
          <p:cNvPr id="4" name="Plassholder for lysbildenummer 3"/>
          <p:cNvSpPr>
            <a:spLocks noGrp="1"/>
          </p:cNvSpPr>
          <p:nvPr>
            <p:ph type="sldNum" sz="quarter" idx="5"/>
          </p:nvPr>
        </p:nvSpPr>
        <p:spPr/>
        <p:txBody>
          <a:bodyPr/>
          <a:lstStyle/>
          <a:p>
            <a:fld id="{1D8BC888-A174-4BB0-B95B-F1A47430E0D0}" type="slidenum">
              <a:rPr lang="nb-NO" smtClean="0"/>
              <a:t>27</a:t>
            </a:fld>
            <a:endParaRPr lang="nb-NO"/>
          </a:p>
        </p:txBody>
      </p:sp>
    </p:spTree>
    <p:extLst>
      <p:ext uri="{BB962C8B-B14F-4D97-AF65-F5344CB8AC3E}">
        <p14:creationId xmlns:p14="http://schemas.microsoft.com/office/powerpoint/2010/main" val="1466183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b="1"/>
              <a:t>Utfyllende informasjon:</a:t>
            </a:r>
            <a:endParaRPr lang="nb-NO"/>
          </a:p>
          <a:p>
            <a:pPr marL="171450" indent="-171450">
              <a:buFont typeface="Arial" panose="020B0604020202020204" pitchFamily="34" charset="0"/>
              <a:buChar char="•"/>
            </a:pPr>
            <a:r>
              <a:rPr lang="nb-NO" sz="1200" b="0" i="0" u="none" kern="1200">
                <a:solidFill>
                  <a:schemeClr val="tx1"/>
                </a:solidFill>
                <a:effectLst/>
                <a:latin typeface="+mn-lt"/>
                <a:ea typeface="+mn-ea"/>
                <a:cs typeface="+mn-cs"/>
              </a:rPr>
              <a:t>Bryggen i Bergen</a:t>
            </a:r>
            <a:r>
              <a:rPr lang="nb-NO"/>
              <a:t> kom inn på Unescos verdensarvliste i 1979 og omfatter</a:t>
            </a:r>
            <a:r>
              <a:rPr lang="nb-NO" sz="1200" b="0" i="0" u="none" kern="1200">
                <a:solidFill>
                  <a:schemeClr val="tx1"/>
                </a:solidFill>
                <a:effectLst/>
                <a:latin typeface="+mn-lt"/>
                <a:ea typeface="+mn-ea"/>
                <a:cs typeface="+mn-cs"/>
              </a:rPr>
              <a:t> </a:t>
            </a:r>
            <a:r>
              <a:rPr lang="nb-NO"/>
              <a:t>totalt 62 bygg . </a:t>
            </a:r>
            <a:endParaRPr lang="nb-NO">
              <a:cs typeface="Calibri"/>
            </a:endParaRPr>
          </a:p>
          <a:p>
            <a:pPr marL="171450" indent="-171450">
              <a:buFont typeface="Arial" panose="020B0604020202020204" pitchFamily="34" charset="0"/>
              <a:buChar char="•"/>
            </a:pPr>
            <a:r>
              <a:rPr lang="nb-NO" sz="1200" b="0" i="0" u="none" kern="1200">
                <a:solidFill>
                  <a:schemeClr val="tx1"/>
                </a:solidFill>
                <a:effectLst/>
                <a:latin typeface="+mn-lt"/>
                <a:ea typeface="+mn-ea"/>
                <a:cs typeface="+mn-cs"/>
              </a:rPr>
              <a:t>Bryggen </a:t>
            </a:r>
            <a:r>
              <a:rPr lang="nb-NO"/>
              <a:t>ble anlagt rundt </a:t>
            </a:r>
            <a:r>
              <a:rPr lang="nb-NO" sz="1200" b="0" i="0" u="none" kern="1200">
                <a:solidFill>
                  <a:schemeClr val="tx1"/>
                </a:solidFill>
                <a:effectLst/>
                <a:latin typeface="+mn-lt"/>
                <a:ea typeface="+mn-ea"/>
                <a:cs typeface="+mn-cs"/>
              </a:rPr>
              <a:t>1070, og var fra 1360 til 1754 sete for »Det tyske kontor» og </a:t>
            </a:r>
            <a:r>
              <a:rPr lang="nb-NO"/>
              <a:t>knutepunktet</a:t>
            </a:r>
            <a:r>
              <a:rPr lang="nb-NO" sz="1200" b="0" i="0" u="none" kern="1200">
                <a:solidFill>
                  <a:schemeClr val="tx1"/>
                </a:solidFill>
                <a:effectLst/>
                <a:latin typeface="+mn-lt"/>
                <a:ea typeface="+mn-ea"/>
                <a:cs typeface="+mn-cs"/>
              </a:rPr>
              <a:t> for </a:t>
            </a:r>
            <a:r>
              <a:rPr lang="nb-NO"/>
              <a:t>hanseatisk</a:t>
            </a:r>
            <a:r>
              <a:rPr lang="nb-NO" sz="1200" b="0" i="0" u="none" kern="1200">
                <a:solidFill>
                  <a:schemeClr val="tx1"/>
                </a:solidFill>
                <a:effectLst/>
                <a:latin typeface="+mn-lt"/>
                <a:ea typeface="+mn-ea"/>
                <a:cs typeface="+mn-cs"/>
              </a:rPr>
              <a:t> </a:t>
            </a:r>
            <a:r>
              <a:rPr lang="nb-NO"/>
              <a:t>handelsvirksomhet</a:t>
            </a:r>
            <a:r>
              <a:rPr lang="nb-NO" sz="1200" b="0" i="0" u="none" kern="1200">
                <a:solidFill>
                  <a:schemeClr val="tx1"/>
                </a:solidFill>
                <a:effectLst/>
                <a:latin typeface="+mn-lt"/>
                <a:ea typeface="+mn-ea"/>
                <a:cs typeface="+mn-cs"/>
              </a:rPr>
              <a:t> i Norge.</a:t>
            </a:r>
            <a:r>
              <a:rPr lang="nb-NO"/>
              <a:t> </a:t>
            </a:r>
            <a:endParaRPr lang="nb-NO" sz="1200" b="0" i="0" u="none" kern="1200">
              <a:solidFill>
                <a:schemeClr val="tx1"/>
              </a:solidFill>
              <a:effectLst/>
              <a:latin typeface="+mn-lt"/>
              <a:cs typeface="Calibri"/>
            </a:endParaRPr>
          </a:p>
          <a:p>
            <a:pPr marL="171450" indent="-171450">
              <a:buFont typeface="Arial" panose="020B0604020202020204" pitchFamily="34" charset="0"/>
              <a:buChar char="•"/>
            </a:pPr>
            <a:r>
              <a:rPr lang="nb-NO" sz="1200" b="0" i="0" u="none" kern="1200">
                <a:solidFill>
                  <a:schemeClr val="tx1"/>
                </a:solidFill>
                <a:effectLst/>
                <a:latin typeface="+mn-lt"/>
                <a:ea typeface="+mn-ea"/>
                <a:cs typeface="+mn-cs"/>
              </a:rPr>
              <a:t>Bygningene ble gjenoppført etter en stor bybrann i 1702.</a:t>
            </a:r>
            <a:r>
              <a:rPr lang="nb-NO"/>
              <a:t> </a:t>
            </a:r>
            <a:endParaRPr lang="nb-NO">
              <a:cs typeface="Calibri"/>
            </a:endParaRPr>
          </a:p>
          <a:p>
            <a:pPr marL="171450" indent="-171450">
              <a:buFont typeface="Arial" panose="020B0604020202020204" pitchFamily="34" charset="0"/>
              <a:buChar char="•"/>
            </a:pPr>
            <a:r>
              <a:rPr lang="nb-NO" sz="1200" b="0" i="0" u="none" kern="1200">
                <a:solidFill>
                  <a:schemeClr val="tx1"/>
                </a:solidFill>
                <a:effectLst/>
                <a:latin typeface="+mn-lt"/>
                <a:ea typeface="+mn-ea"/>
                <a:cs typeface="+mn-cs"/>
              </a:rPr>
              <a:t>Flere branner har senere ødelagt bygninger. En stor eksplosjon i havnen i 1944 gjorde omfattende skader på mange bygg.</a:t>
            </a:r>
            <a:r>
              <a:rPr lang="nb-NO"/>
              <a:t> </a:t>
            </a:r>
            <a:endParaRPr lang="nb-NO">
              <a:cs typeface="Calibri"/>
            </a:endParaRPr>
          </a:p>
          <a:p>
            <a:pPr marL="171450" indent="-171450">
              <a:buFont typeface="Arial" panose="020B0604020202020204" pitchFamily="34" charset="0"/>
              <a:buChar char="•"/>
            </a:pPr>
            <a:r>
              <a:rPr lang="nb-NO" sz="1200" b="0" i="0" u="none" kern="1200">
                <a:solidFill>
                  <a:schemeClr val="tx1"/>
                </a:solidFill>
                <a:effectLst/>
                <a:latin typeface="+mn-lt"/>
                <a:ea typeface="+mn-ea"/>
                <a:cs typeface="+mn-cs"/>
              </a:rPr>
              <a:t>Flere </a:t>
            </a:r>
            <a:r>
              <a:rPr lang="nb-NO"/>
              <a:t>bygninger</a:t>
            </a:r>
            <a:r>
              <a:rPr lang="nb-NO" sz="1200" b="0" i="0" u="none" kern="1200">
                <a:solidFill>
                  <a:schemeClr val="tx1"/>
                </a:solidFill>
                <a:effectLst/>
                <a:latin typeface="+mn-lt"/>
                <a:ea typeface="+mn-ea"/>
                <a:cs typeface="+mn-cs"/>
              </a:rPr>
              <a:t> ble totalskadet i en stor brann i 1955. Det medførte et voldsomt engasjement for å rive «hele </a:t>
            </a:r>
            <a:r>
              <a:rPr lang="nb-NO" sz="1200" b="0" i="0" u="none" kern="1200" err="1">
                <a:solidFill>
                  <a:schemeClr val="tx1"/>
                </a:solidFill>
                <a:effectLst/>
                <a:latin typeface="+mn-lt"/>
                <a:ea typeface="+mn-ea"/>
                <a:cs typeface="+mn-cs"/>
              </a:rPr>
              <a:t>skiten</a:t>
            </a:r>
            <a:r>
              <a:rPr lang="nb-NO" sz="1200" b="0" i="0" u="none" kern="1200">
                <a:solidFill>
                  <a:schemeClr val="tx1"/>
                </a:solidFill>
                <a:effectLst/>
                <a:latin typeface="+mn-lt"/>
                <a:ea typeface="+mn-ea"/>
                <a:cs typeface="+mn-cs"/>
              </a:rPr>
              <a:t>».</a:t>
            </a:r>
            <a:r>
              <a:rPr lang="nb-NO"/>
              <a:t> </a:t>
            </a:r>
            <a:r>
              <a:rPr lang="nb-NO" sz="1200" b="0" i="0" u="none" kern="1200">
                <a:solidFill>
                  <a:schemeClr val="tx1"/>
                </a:solidFill>
                <a:effectLst/>
                <a:latin typeface="+mn-lt"/>
                <a:ea typeface="+mn-ea"/>
                <a:cs typeface="+mn-cs"/>
              </a:rPr>
              <a:t>Brannen medførte arkeologiske utgravninger og deretter en gjenoppbygging av kopier av gårdene lengst fra Fisketorget.</a:t>
            </a:r>
            <a:endParaRPr lang="nb-NO" sz="1200" b="0" i="0" u="none" kern="1200">
              <a:solidFill>
                <a:schemeClr val="tx1"/>
              </a:solidFill>
              <a:effectLst/>
              <a:latin typeface="+mn-lt"/>
              <a:cs typeface="Calibri"/>
            </a:endParaRPr>
          </a:p>
          <a:p>
            <a:pPr marL="171450" indent="-171450">
              <a:buFont typeface="Arial" panose="020B0604020202020204" pitchFamily="34" charset="0"/>
              <a:buChar char="•"/>
            </a:pPr>
            <a:r>
              <a:rPr lang="nb-NO" sz="1200" b="0" i="0" u="none" kern="1200">
                <a:solidFill>
                  <a:schemeClr val="tx1"/>
                </a:solidFill>
                <a:effectLst/>
                <a:latin typeface="+mn-lt"/>
                <a:ea typeface="+mn-ea"/>
                <a:cs typeface="+mn-cs"/>
              </a:rPr>
              <a:t>Bryggen er den tredje mest besøkte turistattraksjonen i </a:t>
            </a:r>
            <a:r>
              <a:rPr lang="nb-NO" sz="1200" b="0" i="0" u="none" strike="noStrike" kern="1200">
                <a:solidFill>
                  <a:schemeClr val="tx1"/>
                </a:solidFill>
                <a:effectLst/>
                <a:latin typeface="+mn-lt"/>
                <a:ea typeface="+mn-ea"/>
                <a:cs typeface="+mn-cs"/>
              </a:rPr>
              <a:t>Norge.</a:t>
            </a:r>
            <a:r>
              <a:rPr lang="nb-NO"/>
              <a:t> </a:t>
            </a:r>
            <a:endParaRPr lang="nb-NO" sz="1200" b="0" i="0" u="none" strike="noStrike" kern="1200" baseline="0">
              <a:solidFill>
                <a:schemeClr val="tx1"/>
              </a:solidFill>
              <a:effectLst/>
              <a:latin typeface="+mn-lt"/>
              <a:cs typeface="Calibri"/>
            </a:endParaRPr>
          </a:p>
          <a:p>
            <a:pPr marL="0" indent="0">
              <a:buFont typeface="Arial" panose="020B0604020202020204" pitchFamily="34" charset="0"/>
              <a:buNone/>
            </a:pPr>
            <a:r>
              <a:rPr lang="nb-NO" sz="1200" b="0" i="0" u="none" strike="noStrike" kern="1200" baseline="0">
                <a:solidFill>
                  <a:schemeClr val="tx1"/>
                </a:solidFill>
                <a:effectLst/>
                <a:latin typeface="+mn-lt"/>
                <a:ea typeface="+mn-ea"/>
                <a:cs typeface="+mn-cs"/>
              </a:rPr>
              <a:t>Kilde: https://no.wikipedia.org/wiki/Bryggen_i_Bergen</a:t>
            </a:r>
            <a:endParaRPr lang="nb-NO" sz="1200" b="0" i="0" u="none" strike="noStrike" kern="1200" baseline="30000">
              <a:solidFill>
                <a:schemeClr val="tx1"/>
              </a:solidFill>
              <a:effectLst/>
              <a:latin typeface="+mn-lt"/>
              <a:ea typeface="+mn-ea"/>
              <a:cs typeface="+mn-cs"/>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28</a:t>
            </a:fld>
            <a:endParaRPr lang="nb-NO"/>
          </a:p>
        </p:txBody>
      </p:sp>
    </p:spTree>
    <p:extLst>
      <p:ext uri="{BB962C8B-B14F-4D97-AF65-F5344CB8AC3E}">
        <p14:creationId xmlns:p14="http://schemas.microsoft.com/office/powerpoint/2010/main" val="1462529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b="1"/>
              <a:t>Utfyllende informasjon:</a:t>
            </a:r>
            <a:endParaRPr lang="nb-NO"/>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Norges Bank på </a:t>
            </a:r>
            <a:r>
              <a:rPr lang="nb-NO" sz="1200" b="0" i="0" kern="1200" err="1">
                <a:solidFill>
                  <a:schemeClr val="tx1"/>
                </a:solidFill>
                <a:effectLst/>
                <a:latin typeface="+mn-lt"/>
                <a:ea typeface="+mn-ea"/>
                <a:cs typeface="+mn-cs"/>
              </a:rPr>
              <a:t>Lilllehammer</a:t>
            </a:r>
            <a:r>
              <a:rPr lang="nb-NO" sz="1200" b="0" i="0" kern="1200">
                <a:solidFill>
                  <a:schemeClr val="tx1"/>
                </a:solidFill>
                <a:effectLst/>
                <a:latin typeface="+mn-lt"/>
                <a:ea typeface="+mn-ea"/>
                <a:cs typeface="+mn-cs"/>
              </a:rPr>
              <a:t> ble oppført i 1913 etter tegninger av arkitektene Heinrich Jürgensen og Fin Wollebæk.</a:t>
            </a:r>
            <a:r>
              <a:rPr lang="nb-NO"/>
              <a:t> </a:t>
            </a:r>
            <a:endParaRPr lang="nb-NO">
              <a:cs typeface="Calibri"/>
            </a:endParaRPr>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Bygget fikk elementer fra både </a:t>
            </a:r>
            <a:r>
              <a:rPr lang="nb-NO" sz="1200" b="0" i="0" kern="1200" err="1">
                <a:solidFill>
                  <a:schemeClr val="tx1"/>
                </a:solidFill>
                <a:effectLst/>
                <a:latin typeface="+mn-lt"/>
                <a:ea typeface="+mn-ea"/>
                <a:cs typeface="+mn-cs"/>
              </a:rPr>
              <a:t>jugend</a:t>
            </a:r>
            <a:r>
              <a:rPr lang="nb-NO" sz="1200" b="0" i="0" kern="1200">
                <a:solidFill>
                  <a:schemeClr val="tx1"/>
                </a:solidFill>
                <a:effectLst/>
                <a:latin typeface="+mn-lt"/>
                <a:ea typeface="+mn-ea"/>
                <a:cs typeface="+mn-cs"/>
              </a:rPr>
              <a:t> og </a:t>
            </a:r>
            <a:r>
              <a:rPr lang="nb-NO" sz="1200" b="0" i="0" kern="1200" err="1">
                <a:solidFill>
                  <a:schemeClr val="tx1"/>
                </a:solidFill>
                <a:effectLst/>
                <a:latin typeface="+mn-lt"/>
                <a:ea typeface="+mn-ea"/>
                <a:cs typeface="+mn-cs"/>
              </a:rPr>
              <a:t>senbarokk</a:t>
            </a:r>
            <a:r>
              <a:rPr lang="nb-NO" sz="1200" b="0" i="0" kern="1200">
                <a:solidFill>
                  <a:schemeClr val="tx1"/>
                </a:solidFill>
                <a:effectLst/>
                <a:latin typeface="+mn-lt"/>
                <a:ea typeface="+mn-ea"/>
                <a:cs typeface="+mn-cs"/>
              </a:rPr>
              <a:t> stil, og en monumental plassering på Stortorget.</a:t>
            </a:r>
            <a:r>
              <a:rPr lang="nb-NO"/>
              <a:t> </a:t>
            </a:r>
            <a:endParaRPr lang="nb-NO">
              <a:cs typeface="Calibri"/>
            </a:endParaRPr>
          </a:p>
          <a:p>
            <a:pPr marL="171450" indent="-171450">
              <a:buFont typeface="Arial" panose="020B0604020202020204" pitchFamily="34" charset="0"/>
              <a:buChar char="•"/>
              <a:defRPr/>
            </a:pPr>
            <a:r>
              <a:rPr lang="nb-NO"/>
              <a:t>Bygget</a:t>
            </a:r>
            <a:r>
              <a:rPr lang="nb-NO" sz="1200" b="0" i="0" kern="1200">
                <a:solidFill>
                  <a:schemeClr val="tx1"/>
                </a:solidFill>
                <a:effectLst/>
                <a:latin typeface="+mn-lt"/>
                <a:ea typeface="+mn-ea"/>
                <a:cs typeface="+mn-cs"/>
              </a:rPr>
              <a:t> </a:t>
            </a:r>
            <a:r>
              <a:rPr lang="nb-NO"/>
              <a:t>rommet</a:t>
            </a:r>
            <a:r>
              <a:rPr lang="nb-NO" sz="1200" b="0" i="0" kern="1200">
                <a:solidFill>
                  <a:schemeClr val="tx1"/>
                </a:solidFill>
                <a:effectLst/>
                <a:latin typeface="+mn-lt"/>
                <a:ea typeface="+mn-ea"/>
                <a:cs typeface="+mn-cs"/>
              </a:rPr>
              <a:t> Norges Banks virksomhet på Lillehammer, </a:t>
            </a:r>
            <a:r>
              <a:rPr lang="nb-NO"/>
              <a:t>men også</a:t>
            </a:r>
            <a:r>
              <a:rPr lang="nb-NO" sz="1200" b="0" i="0" kern="1200">
                <a:solidFill>
                  <a:schemeClr val="tx1"/>
                </a:solidFill>
                <a:effectLst/>
                <a:latin typeface="+mn-lt"/>
                <a:ea typeface="+mn-ea"/>
                <a:cs typeface="+mn-cs"/>
              </a:rPr>
              <a:t> </a:t>
            </a:r>
            <a:r>
              <a:rPr lang="nb-NO"/>
              <a:t>andre</a:t>
            </a:r>
            <a:r>
              <a:rPr lang="nb-NO" sz="1200" b="0" i="0" kern="1200">
                <a:solidFill>
                  <a:schemeClr val="tx1"/>
                </a:solidFill>
                <a:effectLst/>
                <a:latin typeface="+mn-lt"/>
                <a:ea typeface="+mn-ea"/>
                <a:cs typeface="+mn-cs"/>
              </a:rPr>
              <a:t> funksjoner som posthus, telefon- og telegrafsentral og bygningskontor.</a:t>
            </a:r>
            <a:endParaRPr lang="nb-NO">
              <a:cs typeface="Calibri"/>
            </a:endParaRPr>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Etter krigsutbruddet i 1940 ble landets gullbeholdning på nesten 50 tonn oppbevart her fra 9. til 19. april.</a:t>
            </a:r>
            <a:r>
              <a:rPr lang="nb-NO"/>
              <a:t> </a:t>
            </a:r>
            <a:endParaRPr lang="nb-NO">
              <a:cs typeface="Calibri"/>
            </a:endParaRPr>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Bygget ble fredet i 2016</a:t>
            </a:r>
            <a:endParaRPr lang="nb-NO">
              <a:cs typeface="Calibri"/>
            </a:endParaRPr>
          </a:p>
          <a:p>
            <a:pPr>
              <a:defRPr/>
            </a:pPr>
            <a:r>
              <a:rPr lang="nb-NO" sz="1200" b="0" i="0" kern="1200">
                <a:solidFill>
                  <a:schemeClr val="tx1"/>
                </a:solidFill>
                <a:effectLst/>
                <a:latin typeface="+mn-lt"/>
                <a:ea typeface="+mn-ea"/>
                <a:cs typeface="+mn-cs"/>
              </a:rPr>
              <a:t>Kilde: https://www.nrk.no/innlandet/norges-bank-i-lillehammer-fredes-1.13011559</a:t>
            </a:r>
            <a:endParaRPr lang="nb-NO">
              <a:cs typeface="Calibri"/>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29</a:t>
            </a:fld>
            <a:endParaRPr lang="nb-NO"/>
          </a:p>
        </p:txBody>
      </p:sp>
    </p:spTree>
    <p:extLst>
      <p:ext uri="{BB962C8B-B14F-4D97-AF65-F5344CB8AC3E}">
        <p14:creationId xmlns:p14="http://schemas.microsoft.com/office/powerpoint/2010/main" val="3608212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pPr>
            <a:r>
              <a:rPr lang="nb-NO" dirty="0"/>
              <a:t>Undervisningsopplegget er </a:t>
            </a:r>
            <a:r>
              <a:rPr lang="nb-NO" b="1" dirty="0"/>
              <a:t>modulbasert</a:t>
            </a:r>
            <a:r>
              <a:rPr lang="nb-NO" dirty="0"/>
              <a:t> </a:t>
            </a:r>
            <a:r>
              <a:rPr lang="nb-NO" baseline="0" dirty="0"/>
              <a:t>og er en </a:t>
            </a:r>
            <a:r>
              <a:rPr lang="nb-NO" b="1" baseline="0" dirty="0"/>
              <a:t>blanding av teori og praksis</a:t>
            </a:r>
            <a:r>
              <a:rPr lang="nb-NO" baseline="0" dirty="0"/>
              <a:t>.</a:t>
            </a:r>
            <a:endParaRPr lang="nb-NO" dirty="0"/>
          </a:p>
          <a:p>
            <a:pPr marL="171450" indent="-171450">
              <a:buFont typeface="Arial" panose="020B0604020202020204" pitchFamily="34" charset="0"/>
              <a:buChar char="•"/>
            </a:pPr>
            <a:r>
              <a:rPr lang="nb-NO" b="1" baseline="0" dirty="0"/>
              <a:t>Modul 1</a:t>
            </a:r>
            <a:r>
              <a:rPr lang="nb-NO" b="1" dirty="0"/>
              <a:t>: </a:t>
            </a:r>
            <a:r>
              <a:rPr lang="nb-NO" baseline="0" dirty="0"/>
              <a:t>kort innføring i hva </a:t>
            </a:r>
            <a:r>
              <a:rPr lang="nb-NO" b="1" baseline="0" dirty="0"/>
              <a:t>RVR-tjenesten</a:t>
            </a:r>
            <a:r>
              <a:rPr lang="nb-NO" baseline="0" dirty="0"/>
              <a:t> er</a:t>
            </a:r>
            <a:r>
              <a:rPr lang="nb-NO" dirty="0"/>
              <a:t>, </a:t>
            </a:r>
            <a:r>
              <a:rPr lang="nb-NO" baseline="0" dirty="0"/>
              <a:t>hva </a:t>
            </a:r>
            <a:r>
              <a:rPr lang="nb-NO" b="1" baseline="0" dirty="0"/>
              <a:t>kulturhistoriske verdier </a:t>
            </a:r>
            <a:r>
              <a:rPr lang="nb-NO" baseline="0" dirty="0"/>
              <a:t>er og hvorfor vi som brannvesen jobber med dette</a:t>
            </a:r>
            <a:r>
              <a:rPr lang="nb-NO" dirty="0"/>
              <a:t>.</a:t>
            </a:r>
            <a:endParaRPr lang="nb-NO" baseline="0" dirty="0">
              <a:cs typeface="Calibri" panose="020F0502020204030204"/>
            </a:endParaRPr>
          </a:p>
          <a:p>
            <a:pPr marL="171450" indent="-171450">
              <a:buFont typeface="Arial" panose="020B0604020202020204" pitchFamily="34" charset="0"/>
              <a:buChar char="•"/>
            </a:pPr>
            <a:r>
              <a:rPr lang="nb-NO" b="1" dirty="0"/>
              <a:t>Modul</a:t>
            </a:r>
            <a:r>
              <a:rPr lang="nb-NO" b="1" baseline="0" dirty="0"/>
              <a:t> 2</a:t>
            </a:r>
            <a:r>
              <a:rPr lang="nb-NO" b="1" dirty="0"/>
              <a:t>:</a:t>
            </a:r>
            <a:r>
              <a:rPr lang="nb-NO" baseline="0" dirty="0"/>
              <a:t> </a:t>
            </a:r>
            <a:r>
              <a:rPr lang="nb-NO" b="1" dirty="0"/>
              <a:t>Verdibergingsplanen - </a:t>
            </a:r>
            <a:r>
              <a:rPr lang="nb-NO" dirty="0"/>
              <a:t>vi</a:t>
            </a:r>
            <a:r>
              <a:rPr lang="nb-NO" baseline="0" dirty="0"/>
              <a:t> gjennomgår hvordan dette verktøyet, som </a:t>
            </a:r>
            <a:r>
              <a:rPr lang="nb-NO" dirty="0"/>
              <a:t>fylles</a:t>
            </a:r>
            <a:r>
              <a:rPr lang="nb-NO" baseline="0" dirty="0"/>
              <a:t> </a:t>
            </a:r>
            <a:r>
              <a:rPr lang="nb-NO" dirty="0"/>
              <a:t>ut av</a:t>
            </a:r>
            <a:r>
              <a:rPr lang="nb-NO" baseline="0" dirty="0"/>
              <a:t> kulturinstitusjonen, brukes av brannvesenet</a:t>
            </a:r>
            <a:r>
              <a:rPr lang="nb-NO" dirty="0"/>
              <a:t>. </a:t>
            </a:r>
            <a:endParaRPr lang="nb-NO" baseline="0" dirty="0">
              <a:cs typeface="Calibri" panose="020F0502020204030204"/>
            </a:endParaRPr>
          </a:p>
          <a:p>
            <a:pPr marL="171450" indent="-171450">
              <a:buFont typeface="Arial" panose="020B0604020202020204" pitchFamily="34" charset="0"/>
              <a:buChar char="•"/>
            </a:pPr>
            <a:r>
              <a:rPr lang="nb-NO" b="1" dirty="0"/>
              <a:t>Modul </a:t>
            </a:r>
            <a:r>
              <a:rPr lang="nb-NO" b="1" baseline="0" dirty="0"/>
              <a:t>3</a:t>
            </a:r>
            <a:r>
              <a:rPr lang="nb-NO" b="1" dirty="0"/>
              <a:t>: </a:t>
            </a:r>
            <a:r>
              <a:rPr lang="nb-NO" dirty="0"/>
              <a:t>Fokus på hvordan den</a:t>
            </a:r>
            <a:r>
              <a:rPr lang="nb-NO" baseline="0" dirty="0"/>
              <a:t> </a:t>
            </a:r>
            <a:r>
              <a:rPr lang="nb-NO" b="1" baseline="0" dirty="0"/>
              <a:t>fysiske bergingen av kunst- og kulturhistoriske </a:t>
            </a:r>
            <a:r>
              <a:rPr lang="nb-NO" baseline="0" dirty="0"/>
              <a:t>verdier bør gjennomføres og hvordan de enkelte materialene skal håndteres.</a:t>
            </a:r>
            <a:r>
              <a:rPr lang="nb-NO" dirty="0"/>
              <a:t> </a:t>
            </a:r>
            <a:endParaRPr lang="nb-NO" baseline="0" dirty="0">
              <a:cs typeface="Calibri" panose="020F0502020204030204"/>
            </a:endParaRPr>
          </a:p>
          <a:p>
            <a:pPr marL="171450" indent="-171450">
              <a:buFont typeface="Arial" panose="020B0604020202020204" pitchFamily="34" charset="0"/>
              <a:buChar char="•"/>
            </a:pPr>
            <a:r>
              <a:rPr lang="nb-NO" b="1" dirty="0"/>
              <a:t>Modul</a:t>
            </a:r>
            <a:r>
              <a:rPr lang="nb-NO" b="1" baseline="0" dirty="0"/>
              <a:t> 4</a:t>
            </a:r>
            <a:r>
              <a:rPr lang="nb-NO" b="1" dirty="0"/>
              <a:t>: </a:t>
            </a:r>
            <a:r>
              <a:rPr lang="nb-NO" dirty="0"/>
              <a:t>Overordnet</a:t>
            </a:r>
            <a:r>
              <a:rPr lang="nb-NO" baseline="0" dirty="0"/>
              <a:t> blikk på RVR hendelser i kulturhistorisk objekter ved å se på </a:t>
            </a:r>
            <a:r>
              <a:rPr lang="nb-NO" b="1" baseline="0" dirty="0"/>
              <a:t>organisering av skadestedet etter 7-trinnsmodellen</a:t>
            </a:r>
            <a:r>
              <a:rPr lang="nb-NO" baseline="0" dirty="0"/>
              <a:t>. Modulen oppsummeres med et tiltakskort for RVR i kulturhistoriske objekter. </a:t>
            </a:r>
            <a:r>
              <a:rPr lang="nb-NO" dirty="0"/>
              <a:t>Målgruppen for denne</a:t>
            </a:r>
            <a:r>
              <a:rPr lang="nb-NO" baseline="0" dirty="0"/>
              <a:t> modulen er</a:t>
            </a:r>
            <a:r>
              <a:rPr lang="nb-NO" dirty="0"/>
              <a:t> de som vil inngå i skadestedsledelse,</a:t>
            </a:r>
            <a:r>
              <a:rPr lang="nb-NO" baseline="0" dirty="0"/>
              <a:t> men kan selvfølgelig gjennomføres for alle.</a:t>
            </a:r>
            <a:r>
              <a:rPr lang="nb-NO" dirty="0"/>
              <a:t> </a:t>
            </a:r>
            <a:endParaRPr lang="nb-NO" baseline="0" dirty="0">
              <a:cs typeface="Calibri" panose="020F0502020204030204"/>
            </a:endParaRPr>
          </a:p>
          <a:p>
            <a:pPr marL="171450" indent="-171450">
              <a:buFont typeface="Arial" panose="020B0604020202020204" pitchFamily="34" charset="0"/>
              <a:buChar char="•"/>
            </a:pPr>
            <a:r>
              <a:rPr lang="nb-NO" b="1" baseline="0" dirty="0"/>
              <a:t>Modul 5</a:t>
            </a:r>
            <a:r>
              <a:rPr lang="nb-NO" b="1" dirty="0"/>
              <a:t>: Forslag til</a:t>
            </a:r>
            <a:r>
              <a:rPr lang="nb-NO" baseline="0" dirty="0"/>
              <a:t> </a:t>
            </a:r>
            <a:r>
              <a:rPr lang="nb-NO" b="1" baseline="0" dirty="0"/>
              <a:t>øvelser og</a:t>
            </a:r>
            <a:r>
              <a:rPr lang="nb-NO" b="1" dirty="0"/>
              <a:t> tips til</a:t>
            </a:r>
            <a:r>
              <a:rPr lang="nb-NO" b="1" baseline="0" dirty="0"/>
              <a:t> befaringer i kulturhistoriske objekter</a:t>
            </a:r>
            <a:r>
              <a:rPr lang="nb-NO" baseline="0" dirty="0"/>
              <a:t>.</a:t>
            </a:r>
            <a:r>
              <a:rPr lang="nb-NO" dirty="0"/>
              <a:t> </a:t>
            </a:r>
            <a:endParaRPr lang="nb-NO" baseline="0" dirty="0">
              <a:cs typeface="Calibri" panose="020F0502020204030204"/>
            </a:endParaRPr>
          </a:p>
          <a:p>
            <a:pPr marL="171450" indent="-171450">
              <a:buFont typeface="Arial"/>
              <a:buChar char="•"/>
            </a:pPr>
            <a:endParaRPr lang="nb-NO" dirty="0">
              <a:cs typeface="Calibri" panose="020F0502020204030204"/>
            </a:endParaRPr>
          </a:p>
        </p:txBody>
      </p:sp>
      <p:sp>
        <p:nvSpPr>
          <p:cNvPr id="4" name="Plassholder for lysbildenummer 3"/>
          <p:cNvSpPr>
            <a:spLocks noGrp="1"/>
          </p:cNvSpPr>
          <p:nvPr>
            <p:ph type="sldNum" sz="quarter" idx="10"/>
          </p:nvPr>
        </p:nvSpPr>
        <p:spPr/>
        <p:txBody>
          <a:bodyPr/>
          <a:lstStyle/>
          <a:p>
            <a:fld id="{1D8BC888-A174-4BB0-B95B-F1A47430E0D0}" type="slidenum">
              <a:rPr lang="nb-NO" smtClean="0"/>
              <a:t>3</a:t>
            </a:fld>
            <a:endParaRPr lang="nb-NO"/>
          </a:p>
        </p:txBody>
      </p:sp>
    </p:spTree>
    <p:extLst>
      <p:ext uri="{BB962C8B-B14F-4D97-AF65-F5344CB8AC3E}">
        <p14:creationId xmlns:p14="http://schemas.microsoft.com/office/powerpoint/2010/main" val="368993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Den </a:t>
            </a:r>
            <a:r>
              <a:rPr lang="nb-NO" b="1" dirty="0"/>
              <a:t>andre kategorien</a:t>
            </a:r>
            <a:r>
              <a:rPr lang="nb-NO" baseline="0" dirty="0"/>
              <a:t> av bygninger vi i brannvesenet jobber med er </a:t>
            </a:r>
            <a:r>
              <a:rPr lang="nb-NO" b="1" baseline="0" dirty="0"/>
              <a:t>m</a:t>
            </a:r>
            <a:r>
              <a:rPr lang="nb-NO" b="1" dirty="0"/>
              <a:t>useer og</a:t>
            </a:r>
            <a:r>
              <a:rPr lang="nb-NO" b="1" baseline="0" dirty="0"/>
              <a:t> arkiv.</a:t>
            </a:r>
            <a:r>
              <a:rPr lang="nb-NO" dirty="0"/>
              <a:t> </a:t>
            </a:r>
            <a:endParaRPr lang="nb-NO" baseline="0" dirty="0">
              <a:cs typeface="Calibri"/>
            </a:endParaRPr>
          </a:p>
          <a:p>
            <a:pPr marL="171450" indent="-171450">
              <a:buFont typeface="Arial" panose="020B0604020202020204" pitchFamily="34" charset="0"/>
              <a:buChar char="•"/>
              <a:defRPr/>
            </a:pPr>
            <a:r>
              <a:rPr lang="nb-NO" dirty="0"/>
              <a:t>Museer og arkiv inneholder </a:t>
            </a:r>
            <a:r>
              <a:rPr lang="nb-NO" b="1" dirty="0"/>
              <a:t>enorme kulturhistoriske verdie</a:t>
            </a:r>
            <a:r>
              <a:rPr lang="nb-NO" dirty="0"/>
              <a:t>r  </a:t>
            </a:r>
            <a:endParaRPr lang="nb-NO" baseline="0" dirty="0">
              <a:cs typeface="Calibri"/>
            </a:endParaRPr>
          </a:p>
          <a:p>
            <a:pPr marL="171450" indent="-171450">
              <a:buFont typeface="Arial" panose="020B0604020202020204" pitchFamily="34" charset="0"/>
              <a:buChar char="•"/>
            </a:pPr>
            <a:r>
              <a:rPr lang="nb-NO" dirty="0"/>
              <a:t>Mennesker lærer av og bygger videre på historien og utvikler det som andre har gjort før oss. De skiller oss fra andre arter.</a:t>
            </a:r>
            <a:endParaRPr lang="nb-NO"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a:t>Museer og arkiv er nødvendige for å </a:t>
            </a:r>
            <a:r>
              <a:rPr lang="nb-NO" dirty="0"/>
              <a:t>samle inn, systematisere og gjøre disse mengende med informasjonen tilgjengelig.</a:t>
            </a:r>
            <a:endParaRPr lang="nb-NO" dirty="0">
              <a:cs typeface="Calibri"/>
            </a:endParaRPr>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1D8BC888-A174-4BB0-B95B-F1A47430E0D0}" type="slidenum">
              <a:rPr lang="nb-NO" smtClean="0"/>
              <a:t>30</a:t>
            </a:fld>
            <a:endParaRPr lang="nb-NO"/>
          </a:p>
        </p:txBody>
      </p:sp>
    </p:spTree>
    <p:extLst>
      <p:ext uri="{BB962C8B-B14F-4D97-AF65-F5344CB8AC3E}">
        <p14:creationId xmlns:p14="http://schemas.microsoft.com/office/powerpoint/2010/main" val="3874676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pPr>
            <a:endParaRPr lang="nb-NO" dirty="0">
              <a:cs typeface="Calibri"/>
            </a:endParaRPr>
          </a:p>
          <a:p>
            <a:endParaRPr lang="en-US" dirty="0">
              <a:cs typeface="Calibri"/>
            </a:endParaRPr>
          </a:p>
        </p:txBody>
      </p:sp>
      <p:sp>
        <p:nvSpPr>
          <p:cNvPr id="4" name="Plassholder for lysbildenummer 3"/>
          <p:cNvSpPr>
            <a:spLocks noGrp="1"/>
          </p:cNvSpPr>
          <p:nvPr>
            <p:ph type="sldNum" sz="quarter" idx="5"/>
          </p:nvPr>
        </p:nvSpPr>
        <p:spPr/>
        <p:txBody>
          <a:bodyPr/>
          <a:lstStyle/>
          <a:p>
            <a:fld id="{1D8BC888-A174-4BB0-B95B-F1A47430E0D0}" type="slidenum">
              <a:rPr lang="nb-NO" smtClean="0"/>
              <a:t>31</a:t>
            </a:fld>
            <a:endParaRPr lang="nb-NO"/>
          </a:p>
        </p:txBody>
      </p:sp>
    </p:spTree>
    <p:extLst>
      <p:ext uri="{BB962C8B-B14F-4D97-AF65-F5344CB8AC3E}">
        <p14:creationId xmlns:p14="http://schemas.microsoft.com/office/powerpoint/2010/main" val="1398576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buFont typeface="Arial"/>
              <a:buChar char="•"/>
            </a:pPr>
            <a:r>
              <a:rPr lang="nb-NO"/>
              <a:t>Det </a:t>
            </a:r>
            <a:r>
              <a:rPr lang="nb-NO" b="0" i="0" kern="1200">
                <a:effectLst/>
              </a:rPr>
              <a:t>er viktig å </a:t>
            </a:r>
            <a:r>
              <a:rPr lang="nb-NO"/>
              <a:t>l</a:t>
            </a:r>
            <a:r>
              <a:rPr lang="nb-NO" b="1"/>
              <a:t>ære </a:t>
            </a:r>
            <a:r>
              <a:rPr lang="nb-NO" b="1" i="0" kern="1200" baseline="0">
                <a:effectLst/>
              </a:rPr>
              <a:t>av den </a:t>
            </a:r>
            <a:r>
              <a:rPr lang="nb-NO" b="1"/>
              <a:t>mindre hyggelige delen av vår historie</a:t>
            </a:r>
            <a:r>
              <a:rPr lang="nb-NO"/>
              <a:t> -  </a:t>
            </a:r>
            <a:r>
              <a:rPr lang="nb-NO" b="0" i="0" kern="1200" baseline="0">
                <a:effectLst/>
              </a:rPr>
              <a:t>som f.eks.</a:t>
            </a:r>
            <a:r>
              <a:rPr lang="nb-NO"/>
              <a:t> her fra Krigsmuseet i Narvik</a:t>
            </a:r>
            <a:endParaRPr lang="nb-NO">
              <a:ea typeface="+mn-ea"/>
              <a:cs typeface="+mn-cs"/>
            </a:endParaRPr>
          </a:p>
          <a:p>
            <a:pPr marL="0" marR="0" lvl="0" indent="0" algn="l" defTabSz="914400">
              <a:lnSpc>
                <a:spcPct val="100000"/>
              </a:lnSpc>
              <a:spcBef>
                <a:spcPts val="0"/>
              </a:spcBef>
              <a:spcAft>
                <a:spcPts val="0"/>
              </a:spcAft>
              <a:buClrTx/>
              <a:buSzTx/>
              <a:buFontTx/>
              <a:buNone/>
              <a:tabLst/>
              <a:defRPr/>
            </a:pPr>
            <a:endParaRPr lang="nb-NO" sz="1200" i="0" kern="1200">
              <a:solidFill>
                <a:schemeClr val="tx1"/>
              </a:solidFill>
              <a:effectLst/>
              <a:latin typeface="+mn-lt"/>
              <a:cs typeface="Calibri"/>
            </a:endParaRPr>
          </a:p>
        </p:txBody>
      </p:sp>
      <p:sp>
        <p:nvSpPr>
          <p:cNvPr id="4" name="Plassholder for lysbildenummer 3"/>
          <p:cNvSpPr>
            <a:spLocks noGrp="1"/>
          </p:cNvSpPr>
          <p:nvPr>
            <p:ph type="sldNum" sz="quarter" idx="5"/>
          </p:nvPr>
        </p:nvSpPr>
        <p:spPr/>
        <p:txBody>
          <a:bodyPr/>
          <a:lstStyle/>
          <a:p>
            <a:fld id="{1D8BC888-A174-4BB0-B95B-F1A47430E0D0}" type="slidenum">
              <a:rPr lang="nb-NO" smtClean="0"/>
              <a:t>32</a:t>
            </a:fld>
            <a:endParaRPr lang="nb-NO"/>
          </a:p>
        </p:txBody>
      </p:sp>
    </p:spTree>
    <p:extLst>
      <p:ext uri="{BB962C8B-B14F-4D97-AF65-F5344CB8AC3E}">
        <p14:creationId xmlns:p14="http://schemas.microsoft.com/office/powerpoint/2010/main" val="271816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nb-NO" sz="1200" b="1" i="0" kern="1200">
                <a:solidFill>
                  <a:schemeClr val="tx1"/>
                </a:solidFill>
                <a:effectLst/>
                <a:latin typeface="+mn-lt"/>
                <a:ea typeface="+mn-ea"/>
                <a:cs typeface="+mn-cs"/>
              </a:rPr>
              <a:t>Naturhistorisk materiale </a:t>
            </a:r>
            <a:r>
              <a:rPr lang="nb-NO" sz="1200" i="0" kern="1200">
                <a:solidFill>
                  <a:schemeClr val="tx1"/>
                </a:solidFill>
                <a:effectLst/>
                <a:latin typeface="+mn-lt"/>
                <a:ea typeface="+mn-ea"/>
                <a:cs typeface="+mn-cs"/>
              </a:rPr>
              <a:t>inngår som tidligere nevnt også en del av begrepet</a:t>
            </a:r>
            <a:r>
              <a:rPr lang="nb-NO" sz="1200" i="0" kern="1200" baseline="0">
                <a:solidFill>
                  <a:schemeClr val="tx1"/>
                </a:solidFill>
                <a:effectLst/>
                <a:latin typeface="+mn-lt"/>
                <a:ea typeface="+mn-ea"/>
                <a:cs typeface="+mn-cs"/>
              </a:rPr>
              <a:t> «kulturhistorisk».</a:t>
            </a:r>
            <a:endParaRPr lang="nb-NO">
              <a:ea typeface="+mn-ea"/>
              <a:cs typeface="+mn-cs"/>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33</a:t>
            </a:fld>
            <a:endParaRPr lang="nb-NO"/>
          </a:p>
        </p:txBody>
      </p:sp>
    </p:spTree>
    <p:extLst>
      <p:ext uri="{BB962C8B-B14F-4D97-AF65-F5344CB8AC3E}">
        <p14:creationId xmlns:p14="http://schemas.microsoft.com/office/powerpoint/2010/main" val="19828459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34</a:t>
            </a:fld>
            <a:endParaRPr lang="nb-NO"/>
          </a:p>
        </p:txBody>
      </p:sp>
    </p:spTree>
    <p:extLst>
      <p:ext uri="{BB962C8B-B14F-4D97-AF65-F5344CB8AC3E}">
        <p14:creationId xmlns:p14="http://schemas.microsoft.com/office/powerpoint/2010/main" val="191739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b="1" i="0" kern="1200" dirty="0">
                <a:effectLst/>
              </a:rPr>
              <a:t>Arkiver:</a:t>
            </a:r>
          </a:p>
          <a:p>
            <a:pPr marL="171450" indent="-171450">
              <a:buFont typeface="Arial,Sans-Serif"/>
              <a:buChar char="•"/>
            </a:pPr>
            <a:r>
              <a:rPr lang="nb-NO" b="0" i="0" kern="1200" dirty="0">
                <a:effectLst/>
              </a:rPr>
              <a:t>Arkivene i</a:t>
            </a:r>
            <a:r>
              <a:rPr lang="nb-NO" b="0" i="0" kern="1200" baseline="0" dirty="0">
                <a:effectLst/>
              </a:rPr>
              <a:t> Norge har en sentral plass for </a:t>
            </a:r>
            <a:r>
              <a:rPr lang="nb-NO" b="1" i="0" kern="1200" baseline="0" dirty="0">
                <a:effectLst/>
              </a:rPr>
              <a:t>bevaring av viktig informasjon</a:t>
            </a:r>
            <a:r>
              <a:rPr lang="nb-NO" b="0" i="0" kern="1200" baseline="0" dirty="0">
                <a:effectLst/>
              </a:rPr>
              <a:t>.</a:t>
            </a:r>
            <a:r>
              <a:rPr lang="nb-NO" dirty="0"/>
              <a:t> </a:t>
            </a:r>
            <a:endParaRPr lang="nb-NO" b="0" i="0" kern="1200" baseline="0" dirty="0">
              <a:effectLst/>
              <a:ea typeface="+mn-ea"/>
              <a:cs typeface="+mn-cs"/>
            </a:endParaRPr>
          </a:p>
          <a:p>
            <a:pPr marL="171450" indent="-171450">
              <a:buFont typeface="Arial,Sans-Serif"/>
              <a:buChar char="•"/>
            </a:pPr>
            <a:r>
              <a:rPr lang="nb-NO" dirty="0"/>
              <a:t>Vi skal arkivere </a:t>
            </a:r>
            <a:r>
              <a:rPr lang="nb-NO" b="0" i="0" kern="1200" dirty="0">
                <a:effectLst/>
              </a:rPr>
              <a:t>for å </a:t>
            </a:r>
            <a:r>
              <a:rPr lang="nb-NO" b="1" i="0" kern="1200" dirty="0">
                <a:effectLst/>
              </a:rPr>
              <a:t>sikre et transparent samfunn </a:t>
            </a:r>
            <a:r>
              <a:rPr lang="nb-NO" b="0" i="0" kern="1200" dirty="0">
                <a:effectLst/>
              </a:rPr>
              <a:t>og </a:t>
            </a:r>
            <a:r>
              <a:rPr lang="nb-NO" b="1" i="0" kern="1200" dirty="0">
                <a:effectLst/>
              </a:rPr>
              <a:t>bevare</a:t>
            </a:r>
            <a:r>
              <a:rPr lang="nb-NO" b="0" i="0" kern="1200" dirty="0">
                <a:effectLst/>
              </a:rPr>
              <a:t> det som har vært hittil. Dette er </a:t>
            </a:r>
            <a:r>
              <a:rPr lang="nb-NO" b="1" i="0" kern="1200" dirty="0">
                <a:effectLst/>
              </a:rPr>
              <a:t>avgjørende for et godt demokrati</a:t>
            </a:r>
            <a:r>
              <a:rPr lang="nb-NO" b="0" i="0" kern="1200" dirty="0">
                <a:effectLst/>
              </a:rPr>
              <a:t>.</a:t>
            </a:r>
            <a:r>
              <a:rPr lang="nb-NO" dirty="0"/>
              <a:t> </a:t>
            </a:r>
            <a:endParaRPr lang="nb-NO" b="0" i="0" kern="1200" dirty="0">
              <a:effectLst/>
              <a:ea typeface="+mn-ea"/>
              <a:cs typeface="+mn-cs"/>
            </a:endParaRPr>
          </a:p>
          <a:p>
            <a:pPr marL="171450" indent="-171450">
              <a:buFont typeface="Arial,Sans-Serif"/>
              <a:buChar char="•"/>
            </a:pPr>
            <a:r>
              <a:rPr lang="nb-NO" b="0" i="0" kern="1200" dirty="0">
                <a:effectLst/>
              </a:rPr>
              <a:t>Arkivene er en av de </a:t>
            </a:r>
            <a:r>
              <a:rPr lang="nb-NO" b="1" i="0" kern="1200" dirty="0">
                <a:effectLst/>
              </a:rPr>
              <a:t>viktigste kildene vi har om fortiden og vårt samfunn</a:t>
            </a:r>
            <a:r>
              <a:rPr lang="nb-NO" b="0" i="0" kern="1200" dirty="0">
                <a:effectLst/>
              </a:rPr>
              <a:t>, og gir oss betydningsfull kunnskap om utviklingen i Norge.</a:t>
            </a:r>
            <a:r>
              <a:rPr lang="nb-NO" dirty="0"/>
              <a:t> </a:t>
            </a:r>
            <a:endParaRPr lang="en-US" b="0" i="0" kern="1200" dirty="0">
              <a:effectLst/>
              <a:ea typeface="+mn-ea"/>
              <a:cs typeface="+mn-cs"/>
            </a:endParaRPr>
          </a:p>
          <a:p>
            <a:pPr marL="171450" indent="-171450">
              <a:buFont typeface="Arial,Sans-Serif"/>
              <a:buChar char="•"/>
            </a:pPr>
            <a:r>
              <a:rPr lang="nb-NO" b="0" i="0" kern="1200" dirty="0">
                <a:effectLst/>
              </a:rPr>
              <a:t>Arkivarer har derfor en viktig jobb med å sikre informasjon og kunnskap fra vår tid, og i tillegg må vi som nasjon se på hvordan vi kan utnytte all den informasjonen vi sitter på.</a:t>
            </a:r>
            <a:r>
              <a:rPr lang="nb-NO" dirty="0"/>
              <a:t> </a:t>
            </a:r>
            <a:endParaRPr lang="nb-NO" b="0" i="0" kern="1200" dirty="0">
              <a:effectLst/>
              <a:ea typeface="+mn-ea"/>
              <a:cs typeface="+mn-cs"/>
            </a:endParaRPr>
          </a:p>
          <a:p>
            <a:pPr marL="171450" indent="-171450">
              <a:buFont typeface="Arial,Sans-Serif"/>
              <a:buChar char="•"/>
            </a:pPr>
            <a:r>
              <a:rPr lang="nb-NO" b="0" i="0" kern="1200" dirty="0">
                <a:effectLst/>
              </a:rPr>
              <a:t>I mange arkiv er det </a:t>
            </a:r>
            <a:r>
              <a:rPr lang="nb-NO" b="1" i="0" kern="1200" dirty="0">
                <a:effectLst/>
              </a:rPr>
              <a:t>essensielt</a:t>
            </a:r>
            <a:r>
              <a:rPr lang="nb-NO" b="1" i="0" kern="1200" baseline="0" dirty="0">
                <a:effectLst/>
              </a:rPr>
              <a:t> at systemet bevares</a:t>
            </a:r>
            <a:r>
              <a:rPr lang="nb-NO" b="0" i="0" kern="1200" baseline="0" dirty="0">
                <a:effectLst/>
              </a:rPr>
              <a:t>.</a:t>
            </a:r>
            <a:r>
              <a:rPr lang="nb-NO" dirty="0"/>
              <a:t> </a:t>
            </a:r>
            <a:endParaRPr lang="nb-NO" b="0" i="0" kern="1200" baseline="0" dirty="0">
              <a:effectLst/>
              <a:ea typeface="+mn-ea"/>
              <a:cs typeface="+mn-cs"/>
            </a:endParaRPr>
          </a:p>
          <a:p>
            <a:pPr marL="171450" indent="-171450">
              <a:buFont typeface="Arial,Sans-Serif"/>
              <a:buChar char="•"/>
            </a:pPr>
            <a:r>
              <a:rPr lang="nb-NO" b="1" i="0" kern="1200" baseline="0" dirty="0">
                <a:effectLst/>
              </a:rPr>
              <a:t>To hovedtyper av arkiv</a:t>
            </a:r>
            <a:r>
              <a:rPr lang="nb-NO" b="0" i="0" kern="1200" baseline="0" dirty="0">
                <a:effectLst/>
              </a:rPr>
              <a:t>:</a:t>
            </a:r>
          </a:p>
          <a:p>
            <a:pPr marL="628650" lvl="1" indent="-171450">
              <a:buFont typeface="Arial,Sans-Serif"/>
              <a:buChar char="•"/>
            </a:pPr>
            <a:r>
              <a:rPr lang="nb-NO" b="0" i="0" kern="1200" baseline="0" dirty="0">
                <a:effectLst/>
              </a:rPr>
              <a:t>Arkiv hvor </a:t>
            </a:r>
            <a:r>
              <a:rPr lang="nb-NO" b="1" i="0" kern="1200" baseline="0" dirty="0">
                <a:effectLst/>
              </a:rPr>
              <a:t>kun informasjonen som står der er viktig</a:t>
            </a:r>
            <a:r>
              <a:rPr lang="nb-NO" b="0" i="0" kern="1200" baseline="0" dirty="0">
                <a:effectLst/>
              </a:rPr>
              <a:t>. Her er digitalisering mulig. Den viktige informasjonen vil ha like høy verdi enten den er fysisk eller digital.</a:t>
            </a:r>
            <a:r>
              <a:rPr lang="nb-NO" dirty="0"/>
              <a:t> </a:t>
            </a:r>
            <a:endParaRPr lang="nb-NO" b="0" i="0" kern="1200" baseline="0" dirty="0">
              <a:effectLst/>
            </a:endParaRPr>
          </a:p>
          <a:p>
            <a:pPr marL="628650" lvl="1" indent="-171450">
              <a:buFont typeface="Arial,Sans-Serif"/>
              <a:buChar char="•"/>
            </a:pPr>
            <a:r>
              <a:rPr lang="nb-NO" b="0" i="0" kern="1200" baseline="0" dirty="0">
                <a:effectLst/>
              </a:rPr>
              <a:t>Arkiv hvor </a:t>
            </a:r>
            <a:r>
              <a:rPr lang="nb-NO" b="1" i="0" kern="1200" baseline="0" dirty="0">
                <a:effectLst/>
              </a:rPr>
              <a:t>både informasjonen og de fysiske dokumentene er viktige </a:t>
            </a:r>
            <a:r>
              <a:rPr lang="nb-NO" b="0" i="0" kern="1200" baseline="0" dirty="0">
                <a:effectLst/>
              </a:rPr>
              <a:t>– f.eks. historiske dokumenter (som f.eks.</a:t>
            </a:r>
            <a:r>
              <a:rPr lang="nb-NO" dirty="0"/>
              <a:t> </a:t>
            </a:r>
            <a:r>
              <a:rPr lang="nb-NO" b="0" i="0" kern="1200" baseline="0" dirty="0">
                <a:effectLst/>
              </a:rPr>
              <a:t>da Vinci</a:t>
            </a:r>
            <a:r>
              <a:rPr lang="nb-NO" dirty="0"/>
              <a:t> </a:t>
            </a:r>
            <a:r>
              <a:rPr lang="nb-NO" b="0" i="0" kern="1200" baseline="0" dirty="0">
                <a:effectLst/>
              </a:rPr>
              <a:t>sine tegninger og dokumenter) hvor blant annet ny teknologi kan gi oss ny kunnskap om det som er arkivert. Ved bevaring kun av digitalisert versjon vil man miste mye verdifull informasjon.</a:t>
            </a:r>
            <a:endParaRPr lang="nb-NO" b="0" i="0" kern="1200" dirty="0">
              <a:effectLst/>
            </a:endParaRPr>
          </a:p>
          <a:p>
            <a:endParaRPr lang="nb-NO" b="0" i="0" kern="1200" dirty="0">
              <a:effectLst/>
              <a:ea typeface="+mn-ea"/>
              <a:cs typeface="+mn-cs"/>
            </a:endParaRPr>
          </a:p>
          <a:p>
            <a:pPr>
              <a:defRPr/>
            </a:pPr>
            <a:r>
              <a:rPr lang="nb-NO" b="0" i="0" kern="1200" dirty="0">
                <a:effectLst/>
              </a:rPr>
              <a:t>Kilde: </a:t>
            </a:r>
            <a:r>
              <a:rPr lang="nb-NO" b="0" i="0" kern="1200" dirty="0">
                <a:effectLst/>
                <a:hlinkClick r:id="rId3"/>
              </a:rPr>
              <a:t>https://www.sikri.no/inspirasjon/hvorfor-er-arkivfaget-viktig</a:t>
            </a:r>
            <a:endParaRPr lang="nb-NO" dirty="0"/>
          </a:p>
          <a:p>
            <a:pPr>
              <a:defRPr/>
            </a:pPr>
            <a:endParaRPr lang="nb-NO" dirty="0"/>
          </a:p>
          <a:p>
            <a:pPr marL="0" marR="0" lvl="0" indent="0" algn="l" defTabSz="914400">
              <a:lnSpc>
                <a:spcPct val="100000"/>
              </a:lnSpc>
              <a:spcBef>
                <a:spcPts val="0"/>
              </a:spcBef>
              <a:spcAft>
                <a:spcPts val="0"/>
              </a:spcAft>
              <a:buClrTx/>
              <a:buSzTx/>
              <a:buFont typeface="Arial" panose="020B0604020202020204" pitchFamily="34" charset="0"/>
              <a:buNone/>
              <a:tabLst/>
              <a:defRPr/>
            </a:pPr>
            <a:endParaRPr lang="nb-NO" sz="1200" b="0" i="0" u="sng" kern="1200" dirty="0">
              <a:solidFill>
                <a:schemeClr val="tx1"/>
              </a:solidFill>
              <a:effectLst/>
              <a:latin typeface="+mn-lt"/>
              <a:cs typeface="Calibri"/>
            </a:endParaRPr>
          </a:p>
          <a:p>
            <a:endParaRPr lang="nb-NO" dirty="0"/>
          </a:p>
        </p:txBody>
      </p:sp>
      <p:sp>
        <p:nvSpPr>
          <p:cNvPr id="4" name="Plassholder for lysbildenummer 3"/>
          <p:cNvSpPr>
            <a:spLocks noGrp="1"/>
          </p:cNvSpPr>
          <p:nvPr>
            <p:ph type="sldNum" sz="quarter" idx="5"/>
          </p:nvPr>
        </p:nvSpPr>
        <p:spPr/>
        <p:txBody>
          <a:bodyPr/>
          <a:lstStyle/>
          <a:p>
            <a:fld id="{1D8BC888-A174-4BB0-B95B-F1A47430E0D0}" type="slidenum">
              <a:rPr lang="nb-NO" smtClean="0"/>
              <a:t>35</a:t>
            </a:fld>
            <a:endParaRPr lang="nb-NO"/>
          </a:p>
        </p:txBody>
      </p:sp>
    </p:spTree>
    <p:extLst>
      <p:ext uri="{BB962C8B-B14F-4D97-AF65-F5344CB8AC3E}">
        <p14:creationId xmlns:p14="http://schemas.microsoft.com/office/powerpoint/2010/main" val="36009705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a:t>Enkelte </a:t>
            </a:r>
            <a:r>
              <a:rPr lang="nb-NO" b="1"/>
              <a:t>museer og arkiv</a:t>
            </a:r>
            <a:r>
              <a:rPr lang="nb-NO" b="1" baseline="0"/>
              <a:t> kan være lokalisert i en fredet bygning</a:t>
            </a:r>
            <a:r>
              <a:rPr lang="nb-NO" baseline="0"/>
              <a:t>.</a:t>
            </a:r>
            <a:r>
              <a:rPr lang="nb-NO"/>
              <a:t> </a:t>
            </a:r>
            <a:endParaRPr lang="nb-NO" baseline="0">
              <a:cs typeface="Calibri"/>
            </a:endParaRPr>
          </a:p>
          <a:p>
            <a:pPr marL="171450" indent="-171450">
              <a:buFont typeface="Arial" panose="020B0604020202020204" pitchFamily="34" charset="0"/>
              <a:buChar char="•"/>
            </a:pPr>
            <a:r>
              <a:rPr lang="nb-NO" baseline="0"/>
              <a:t>Da vil </a:t>
            </a:r>
            <a:r>
              <a:rPr lang="nb-NO" b="1" baseline="0"/>
              <a:t>både bygget og innholdet være viktig å berge</a:t>
            </a:r>
            <a:r>
              <a:rPr lang="nb-NO" baseline="0"/>
              <a:t>.</a:t>
            </a:r>
            <a:r>
              <a:rPr lang="nb-NO"/>
              <a:t> </a:t>
            </a:r>
            <a:endParaRPr lang="nb-NO">
              <a:cs typeface="Calibri"/>
            </a:endParaRPr>
          </a:p>
          <a:p>
            <a:pPr marL="171450" indent="-171450">
              <a:buFont typeface="Arial" panose="020B0604020202020204" pitchFamily="34" charset="0"/>
              <a:buChar char="•"/>
            </a:pPr>
            <a:endParaRPr lang="nb-NO">
              <a:cs typeface="Calibri"/>
            </a:endParaRPr>
          </a:p>
          <a:p>
            <a:r>
              <a:rPr lang="nb-NO" b="1"/>
              <a:t>Utfyllende informasjon:</a:t>
            </a:r>
            <a:endParaRPr lang="nb-NO"/>
          </a:p>
          <a:p>
            <a:pPr marL="171450" indent="-171450" algn="l">
              <a:buFont typeface="Arial" panose="020B0604020202020204" pitchFamily="34" charset="0"/>
              <a:buChar char="•"/>
            </a:pPr>
            <a:r>
              <a:rPr lang="nb-NO" b="0" i="0" u="none" err="1">
                <a:solidFill>
                  <a:schemeClr val="tx1"/>
                </a:solidFill>
                <a:effectLst/>
                <a:latin typeface="+mn-lt"/>
              </a:rPr>
              <a:t>Finnegaarden</a:t>
            </a:r>
            <a:r>
              <a:rPr lang="nb-NO" b="0" i="0" u="none">
                <a:solidFill>
                  <a:schemeClr val="tx1"/>
                </a:solidFill>
                <a:effectLst/>
                <a:latin typeface="+mn-lt"/>
              </a:rPr>
              <a:t> er en av de bevarte trebygningene på Bryggen i Bergen, og huser nå Hanseatisk museum.</a:t>
            </a:r>
            <a:endParaRPr lang="nb-NO" b="0" i="0" u="none">
              <a:solidFill>
                <a:schemeClr val="tx1"/>
              </a:solidFill>
              <a:effectLst/>
              <a:latin typeface="+mn-lt"/>
              <a:cs typeface="Calibri"/>
            </a:endParaRPr>
          </a:p>
          <a:p>
            <a:pPr marL="171450" indent="-171450">
              <a:buFont typeface="Arial" panose="020B0604020202020204" pitchFamily="34" charset="0"/>
              <a:buChar char="•"/>
            </a:pPr>
            <a:r>
              <a:rPr lang="nb-NO" b="0" i="0" u="none">
                <a:solidFill>
                  <a:schemeClr val="tx1"/>
                </a:solidFill>
                <a:effectLst/>
                <a:latin typeface="+mn-lt"/>
              </a:rPr>
              <a:t>Gården ble oppført etter brannen i 1702 da 7/8 av byen brant ned.</a:t>
            </a:r>
            <a:r>
              <a:rPr lang="nb-NO"/>
              <a:t> </a:t>
            </a:r>
            <a:endParaRPr lang="nb-NO">
              <a:cs typeface="Calibri"/>
            </a:endParaRPr>
          </a:p>
          <a:p>
            <a:pPr marL="171450" indent="-171450" algn="l">
              <a:buFont typeface="Arial" panose="020B0604020202020204" pitchFamily="34" charset="0"/>
              <a:buChar char="•"/>
            </a:pPr>
            <a:r>
              <a:rPr lang="nb-NO" b="0" i="0" u="none" err="1">
                <a:solidFill>
                  <a:schemeClr val="tx1"/>
                </a:solidFill>
                <a:effectLst/>
                <a:latin typeface="+mn-lt"/>
              </a:rPr>
              <a:t>Finnegaarden</a:t>
            </a:r>
            <a:r>
              <a:rPr lang="nb-NO" b="0" i="0" u="none">
                <a:solidFill>
                  <a:schemeClr val="tx1"/>
                </a:solidFill>
                <a:effectLst/>
                <a:latin typeface="+mn-lt"/>
              </a:rPr>
              <a:t> var </a:t>
            </a:r>
            <a:r>
              <a:rPr lang="nb-NO" b="0" i="1" u="none">
                <a:solidFill>
                  <a:schemeClr val="tx1"/>
                </a:solidFill>
                <a:effectLst/>
                <a:latin typeface="+mn-lt"/>
              </a:rPr>
              <a:t>Det Tyske Kontors</a:t>
            </a:r>
            <a:r>
              <a:rPr lang="nb-NO" b="0" i="0" u="none">
                <a:solidFill>
                  <a:schemeClr val="tx1"/>
                </a:solidFill>
                <a:effectLst/>
                <a:latin typeface="+mn-lt"/>
              </a:rPr>
              <a:t> største og staseligste kjøpmannsstue.</a:t>
            </a:r>
            <a:r>
              <a:rPr lang="nb-NO"/>
              <a:t> </a:t>
            </a:r>
            <a:endParaRPr lang="nb-NO" b="0" i="0" u="none">
              <a:solidFill>
                <a:schemeClr val="tx1"/>
              </a:solidFill>
              <a:effectLst/>
              <a:latin typeface="+mn-lt"/>
              <a:cs typeface="Calibri"/>
            </a:endParaRPr>
          </a:p>
          <a:p>
            <a:pPr marL="171450" indent="-171450">
              <a:buFont typeface="Arial" panose="020B0604020202020204" pitchFamily="34" charset="0"/>
              <a:buChar char="•"/>
            </a:pPr>
            <a:r>
              <a:rPr lang="nb-NO" b="0" i="0" u="none">
                <a:solidFill>
                  <a:schemeClr val="tx1"/>
                </a:solidFill>
                <a:effectLst/>
                <a:latin typeface="+mn-lt"/>
              </a:rPr>
              <a:t>Johan Wilhelm Olsen (1829 – 1898), som hadde drevet nordlandshandel i gården, etablerte museet.</a:t>
            </a:r>
            <a:r>
              <a:rPr lang="nb-NO"/>
              <a:t> </a:t>
            </a:r>
            <a:endParaRPr lang="nb-NO">
              <a:cs typeface="Calibri" panose="020F0502020204030204"/>
            </a:endParaRPr>
          </a:p>
          <a:p>
            <a:pPr marL="171450" indent="-171450">
              <a:buFont typeface="Arial" panose="020B0604020202020204" pitchFamily="34" charset="0"/>
              <a:buChar char="•"/>
            </a:pPr>
            <a:r>
              <a:rPr lang="nb-NO"/>
              <a:t>Etter </a:t>
            </a:r>
            <a:r>
              <a:rPr lang="nb-NO" b="0" i="0" u="none">
                <a:solidFill>
                  <a:schemeClr val="tx1"/>
                </a:solidFill>
                <a:effectLst/>
                <a:latin typeface="+mn-lt"/>
              </a:rPr>
              <a:t>som samlingen vokste, ble det oppført en tilstøtende bygning.</a:t>
            </a:r>
            <a:r>
              <a:rPr lang="nb-NO"/>
              <a:t> </a:t>
            </a:r>
          </a:p>
          <a:p>
            <a:pPr marL="171450" indent="-171450">
              <a:buFont typeface="Arial" panose="020B0604020202020204" pitchFamily="34" charset="0"/>
              <a:buChar char="•"/>
            </a:pPr>
            <a:r>
              <a:rPr lang="nb-NO" b="0" i="0" u="none" err="1">
                <a:solidFill>
                  <a:schemeClr val="tx1"/>
                </a:solidFill>
                <a:effectLst/>
                <a:latin typeface="+mn-lt"/>
              </a:rPr>
              <a:t>Finnegaarden</a:t>
            </a:r>
            <a:r>
              <a:rPr lang="nb-NO" b="0" i="0" u="none">
                <a:solidFill>
                  <a:schemeClr val="tx1"/>
                </a:solidFill>
                <a:effectLst/>
                <a:latin typeface="+mn-lt"/>
              </a:rPr>
              <a:t> ble fredet i 1927, og kom med på </a:t>
            </a:r>
            <a:r>
              <a:rPr lang="nb-NO" b="0" i="0" u="none" err="1">
                <a:solidFill>
                  <a:schemeClr val="tx1"/>
                </a:solidFill>
                <a:effectLst/>
                <a:latin typeface="+mn-lt"/>
              </a:rPr>
              <a:t>UNESCOs</a:t>
            </a:r>
            <a:r>
              <a:rPr lang="nb-NO" b="0" i="0" u="none">
                <a:solidFill>
                  <a:schemeClr val="tx1"/>
                </a:solidFill>
                <a:effectLst/>
                <a:latin typeface="+mn-lt"/>
              </a:rPr>
              <a:t> verdensarvliste </a:t>
            </a:r>
            <a:r>
              <a:rPr lang="nb-NO"/>
              <a:t>i 1979 </a:t>
            </a:r>
            <a:r>
              <a:rPr lang="nb-NO" b="0" i="0" u="none">
                <a:solidFill>
                  <a:schemeClr val="tx1"/>
                </a:solidFill>
                <a:effectLst/>
                <a:latin typeface="+mn-lt"/>
              </a:rPr>
              <a:t>sammen med de andre eldre bygningene på Bryggen.</a:t>
            </a:r>
            <a:endParaRPr lang="nb-NO" b="0" i="0" u="none">
              <a:solidFill>
                <a:schemeClr val="tx1"/>
              </a:solidFill>
              <a:effectLst/>
              <a:latin typeface="+mn-lt"/>
              <a:cs typeface="Calibri"/>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36</a:t>
            </a:fld>
            <a:endParaRPr lang="nb-NO"/>
          </a:p>
        </p:txBody>
      </p:sp>
    </p:spTree>
    <p:extLst>
      <p:ext uri="{BB962C8B-B14F-4D97-AF65-F5344CB8AC3E}">
        <p14:creationId xmlns:p14="http://schemas.microsoft.com/office/powerpoint/2010/main" val="18271646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Sans-Serif"/>
              <a:buChar char="•"/>
              <a:defRPr/>
            </a:pPr>
            <a:r>
              <a:rPr lang="nb-NO" dirty="0"/>
              <a:t>I Norge står </a:t>
            </a:r>
            <a:r>
              <a:rPr lang="nb-NO" b="1" dirty="0"/>
              <a:t>kirkene i en særstilling som kulturminner</a:t>
            </a:r>
            <a:r>
              <a:rPr lang="nb-NO" dirty="0"/>
              <a:t>, og utgjør en sentral del av den norske kulturarven. </a:t>
            </a:r>
            <a:endParaRPr lang="en-US" dirty="0"/>
          </a:p>
          <a:p>
            <a:pPr marL="171450" indent="-171450">
              <a:buFont typeface="Arial,Sans-Serif"/>
              <a:buChar char="•"/>
              <a:defRPr/>
            </a:pPr>
            <a:r>
              <a:rPr lang="nb-NO" dirty="0"/>
              <a:t>De forteller om opptil </a:t>
            </a:r>
            <a:r>
              <a:rPr lang="nb-NO" b="1" dirty="0"/>
              <a:t>1000 års kulturhistorie</a:t>
            </a:r>
            <a:r>
              <a:rPr lang="nb-NO" dirty="0"/>
              <a:t>, og viser det ypperste nasjonen har produsert innen arkitektur, kunst og håndverk. </a:t>
            </a:r>
            <a:endParaRPr lang="en-US" dirty="0"/>
          </a:p>
          <a:p>
            <a:pPr marL="171450" indent="-171450">
              <a:buFont typeface="Arial,Sans-Serif"/>
              <a:buChar char="•"/>
              <a:defRPr/>
            </a:pPr>
            <a:r>
              <a:rPr lang="nb-NO" b="1" dirty="0"/>
              <a:t>Kirkekunst,</a:t>
            </a:r>
            <a:r>
              <a:rPr lang="nb-NO" dirty="0"/>
              <a:t> som altertavler, malerier, skulpturer, kirkesølv, og tekstiler, representerer store kulturhistoriske og økonomiske verdier.</a:t>
            </a:r>
            <a:endParaRPr lang="en-US" dirty="0"/>
          </a:p>
          <a:p>
            <a:pPr marL="171450" indent="-171450">
              <a:buFont typeface="Arial,Sans-Serif"/>
              <a:buChar char="•"/>
              <a:defRPr/>
            </a:pPr>
            <a:r>
              <a:rPr lang="nb-NO" dirty="0"/>
              <a:t>Helt til ut på 1800-tallet var kirken det viktigste møtestedet for befolkningen i Norge. Kirkene hadde også en viktig administrativ rolle for statsapparatet. Sammenlignet med for eksempel Sverige og Danmark, har </a:t>
            </a:r>
            <a:r>
              <a:rPr lang="nb-NO" b="1" dirty="0"/>
              <a:t>Norge historisk hatt svært få monumentalbygg</a:t>
            </a:r>
            <a:r>
              <a:rPr lang="nb-NO" dirty="0"/>
              <a:t>. Man kan derfor påstå at </a:t>
            </a:r>
            <a:r>
              <a:rPr lang="nb-NO" b="1" dirty="0"/>
              <a:t>kirkene er enda viktigere kulturminner </a:t>
            </a:r>
            <a:r>
              <a:rPr lang="nb-NO" dirty="0"/>
              <a:t>i Norge enn i våre naboland.</a:t>
            </a:r>
            <a:endParaRPr lang="nb-NO" dirty="0">
              <a:cs typeface="Calibri"/>
            </a:endParaRPr>
          </a:p>
          <a:p>
            <a:endParaRPr lang="nb-NO" b="1" dirty="0"/>
          </a:p>
          <a:p>
            <a:r>
              <a:rPr lang="nb-NO" b="1" dirty="0"/>
              <a:t>Utfyllende informasjon</a:t>
            </a:r>
            <a:r>
              <a:rPr lang="nb-NO" b="1" kern="1200" dirty="0">
                <a:effectLst/>
              </a:rPr>
              <a:t>:</a:t>
            </a:r>
            <a:endParaRPr lang="nb-NO" dirty="0"/>
          </a:p>
          <a:p>
            <a:pPr marL="285750" indent="-285750">
              <a:buFont typeface="Arial"/>
              <a:buChar char="•"/>
            </a:pPr>
            <a:r>
              <a:rPr lang="nb-NO" dirty="0"/>
              <a:t>Nidarosdomen ble påbegynt cirka 1070. </a:t>
            </a:r>
            <a:endParaRPr lang="nb-NO" dirty="0">
              <a:cs typeface="Calibri"/>
            </a:endParaRPr>
          </a:p>
          <a:p>
            <a:pPr marL="285750" indent="-285750">
              <a:buFont typeface="Arial"/>
              <a:buChar char="•"/>
            </a:pPr>
            <a:r>
              <a:rPr lang="nb-NO" dirty="0"/>
              <a:t>Den er blitt utsatt for en rekke store branner og restaureringer. </a:t>
            </a:r>
            <a:endParaRPr lang="nb-NO" dirty="0">
              <a:cs typeface="Calibri"/>
            </a:endParaRPr>
          </a:p>
          <a:p>
            <a:pPr marL="285750" indent="-285750">
              <a:buFont typeface="Arial"/>
              <a:buChar char="•"/>
            </a:pPr>
            <a:r>
              <a:rPr lang="nb-NO" dirty="0"/>
              <a:t>Det største arbeidet må være gjenoppbyggingen av skipet, som hadde stått som en takløs ruin i nesten fire hundre år etter brannen i 1531.</a:t>
            </a:r>
            <a:endParaRPr lang="nb-NO" dirty="0">
              <a:cs typeface="Calibri" panose="020F0502020204030204"/>
            </a:endParaRPr>
          </a:p>
        </p:txBody>
      </p:sp>
      <p:sp>
        <p:nvSpPr>
          <p:cNvPr id="4" name="Plassholder for lysbildenummer 3"/>
          <p:cNvSpPr>
            <a:spLocks noGrp="1"/>
          </p:cNvSpPr>
          <p:nvPr>
            <p:ph type="sldNum" sz="quarter" idx="5"/>
          </p:nvPr>
        </p:nvSpPr>
        <p:spPr/>
        <p:txBody>
          <a:bodyPr/>
          <a:lstStyle/>
          <a:p>
            <a:fld id="{1D8BC888-A174-4BB0-B95B-F1A47430E0D0}" type="slidenum">
              <a:rPr lang="nb-NO" smtClean="0"/>
              <a:t>37</a:t>
            </a:fld>
            <a:endParaRPr lang="nb-NO"/>
          </a:p>
        </p:txBody>
      </p:sp>
    </p:spTree>
    <p:extLst>
      <p:ext uri="{BB962C8B-B14F-4D97-AF65-F5344CB8AC3E}">
        <p14:creationId xmlns:p14="http://schemas.microsoft.com/office/powerpoint/2010/main" val="27876653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Utfyllende informasjon</a:t>
            </a:r>
            <a:r>
              <a:rPr lang="nb-NO" b="1" kern="1200">
                <a:effectLst/>
              </a:rPr>
              <a:t>:</a:t>
            </a:r>
            <a:endParaRPr lang="nb-NO"/>
          </a:p>
          <a:p>
            <a:pPr marL="171450" indent="-171450">
              <a:buFont typeface="Arial" panose="020B0604020202020204" pitchFamily="34" charset="0"/>
              <a:buChar char="•"/>
            </a:pPr>
            <a:r>
              <a:rPr lang="nb-NO"/>
              <a:t>Stavkirkene</a:t>
            </a:r>
            <a:r>
              <a:rPr lang="nb-NO" baseline="0"/>
              <a:t> er av</a:t>
            </a:r>
            <a:r>
              <a:rPr lang="nb-NO"/>
              <a:t> de tidligste kirkene</a:t>
            </a:r>
            <a:r>
              <a:rPr lang="nb-NO" baseline="0"/>
              <a:t> vi har i Norge, datert fra </a:t>
            </a:r>
            <a:r>
              <a:rPr lang="nb-NO" baseline="0" err="1"/>
              <a:t>ca</a:t>
            </a:r>
            <a:r>
              <a:rPr lang="nb-NO" baseline="0"/>
              <a:t> slutten av 1100-tallet og begynnelsen av 1200-tallet.</a:t>
            </a:r>
            <a:r>
              <a:rPr lang="nb-NO"/>
              <a:t> </a:t>
            </a:r>
            <a:endParaRPr lang="nb-NO" baseline="0">
              <a:cs typeface="Calibri"/>
            </a:endParaRPr>
          </a:p>
          <a:p>
            <a:pPr marL="171450" indent="-171450">
              <a:buFont typeface="Arial" panose="020B0604020202020204" pitchFamily="34" charset="0"/>
              <a:buChar char="•"/>
            </a:pPr>
            <a:r>
              <a:rPr lang="nb-NO" sz="1200" b="0" i="0" kern="1200">
                <a:solidFill>
                  <a:schemeClr val="tx1"/>
                </a:solidFill>
                <a:effectLst/>
                <a:latin typeface="+mn-lt"/>
                <a:ea typeface="+mn-ea"/>
                <a:cs typeface="+mn-cs"/>
              </a:rPr>
              <a:t>Stavkirker er ofte prydet med drager og løver osv. Noen teorier går ut på at dragene</a:t>
            </a:r>
            <a:r>
              <a:rPr lang="nb-NO" sz="1200" b="0" i="0" kern="1200" baseline="0">
                <a:solidFill>
                  <a:schemeClr val="tx1"/>
                </a:solidFill>
                <a:effectLst/>
                <a:latin typeface="+mn-lt"/>
                <a:ea typeface="+mn-ea"/>
                <a:cs typeface="+mn-cs"/>
              </a:rPr>
              <a:t> og løvene </a:t>
            </a:r>
            <a:r>
              <a:rPr lang="nb-NO" sz="1200" b="0" i="0" kern="1200">
                <a:solidFill>
                  <a:schemeClr val="tx1"/>
                </a:solidFill>
                <a:effectLst/>
                <a:latin typeface="+mn-lt"/>
                <a:ea typeface="+mn-ea"/>
                <a:cs typeface="+mn-cs"/>
              </a:rPr>
              <a:t>har hedensk innhold</a:t>
            </a:r>
            <a:r>
              <a:rPr lang="nb-NO" sz="1200" b="0" i="0" kern="1200" baseline="0">
                <a:solidFill>
                  <a:schemeClr val="tx1"/>
                </a:solidFill>
                <a:effectLst/>
                <a:latin typeface="+mn-lt"/>
                <a:ea typeface="+mn-ea"/>
                <a:cs typeface="+mn-cs"/>
              </a:rPr>
              <a:t> fordi f</a:t>
            </a:r>
            <a:r>
              <a:rPr lang="nb-NO" sz="1200" b="0" i="0" kern="1200">
                <a:solidFill>
                  <a:schemeClr val="tx1"/>
                </a:solidFill>
                <a:effectLst/>
                <a:latin typeface="+mn-lt"/>
                <a:ea typeface="+mn-ea"/>
                <a:cs typeface="+mn-cs"/>
              </a:rPr>
              <a:t>olk gradvis</a:t>
            </a:r>
            <a:r>
              <a:rPr lang="nb-NO" sz="1200" b="0" i="0" kern="1200" baseline="0">
                <a:solidFill>
                  <a:schemeClr val="tx1"/>
                </a:solidFill>
                <a:effectLst/>
                <a:latin typeface="+mn-lt"/>
                <a:ea typeface="+mn-ea"/>
                <a:cs typeface="+mn-cs"/>
              </a:rPr>
              <a:t> </a:t>
            </a:r>
            <a:r>
              <a:rPr lang="nb-NO" sz="1200" b="0" i="0" kern="1200">
                <a:solidFill>
                  <a:schemeClr val="tx1"/>
                </a:solidFill>
                <a:effectLst/>
                <a:latin typeface="+mn-lt"/>
                <a:ea typeface="+mn-ea"/>
                <a:cs typeface="+mn-cs"/>
              </a:rPr>
              <a:t>måtte venne seg til kristendommen etter kristningen av Norge rundt 1020.</a:t>
            </a:r>
            <a:endParaRPr lang="nb-NO" sz="1200" b="0" i="0" kern="1200">
              <a:solidFill>
                <a:schemeClr val="tx1"/>
              </a:solidFill>
              <a:effectLst/>
              <a:latin typeface="+mn-lt"/>
              <a:cs typeface="Calibri"/>
            </a:endParaRPr>
          </a:p>
          <a:p>
            <a:pPr marL="0" indent="0">
              <a:buFont typeface="Arial" panose="020B0604020202020204" pitchFamily="34" charset="0"/>
              <a:buNone/>
            </a:pPr>
            <a:r>
              <a:rPr lang="nb-NO" sz="1200" b="0" i="0" u="sng" kern="1200">
                <a:solidFill>
                  <a:schemeClr val="tx1"/>
                </a:solidFill>
                <a:effectLst/>
                <a:latin typeface="+mn-lt"/>
                <a:ea typeface="+mn-ea"/>
                <a:cs typeface="+mn-cs"/>
                <a:hlinkClick r:id="rId3"/>
              </a:rPr>
              <a:t>Kilde: </a:t>
            </a:r>
            <a:r>
              <a:rPr lang="nb-NO" sz="1200" u="sng" kern="1200">
                <a:solidFill>
                  <a:schemeClr val="bg1">
                    <a:lumMod val="75000"/>
                  </a:schemeClr>
                </a:solidFill>
                <a:effectLst/>
                <a:latin typeface="+mn-lt"/>
                <a:ea typeface="+mn-ea"/>
                <a:cs typeface="+mn-cs"/>
                <a:hlinkClick r:id="rId3"/>
              </a:rPr>
              <a:t>https://www.riksantikvaren.no/historisk-jul/?utm_campaign=Riksantikvarens+nyhetsbrev+-+julen+2021&amp;utm_source=newsletter&amp;utm_medium=email&amp;utm_term=I+denne+artikkelen+ser+vi+p%C3%A5+det+historiske+aspektet+av+julens+tradisjoner.&amp;utm_content=Riksantikvarens+nyhetsbrev+-+julen+2021+cbfMlu7q52ETMj4V9h5fFQ</a:t>
            </a:r>
            <a:endParaRPr lang="nb-NO" sz="1200" kern="1200">
              <a:solidFill>
                <a:schemeClr val="bg1">
                  <a:lumMod val="75000"/>
                </a:schemeClr>
              </a:solidFill>
              <a:effectLst/>
              <a:latin typeface="+mn-lt"/>
              <a:ea typeface="+mn-ea"/>
              <a:cs typeface="+mn-cs"/>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38</a:t>
            </a:fld>
            <a:endParaRPr lang="nb-NO"/>
          </a:p>
        </p:txBody>
      </p:sp>
    </p:spTree>
    <p:extLst>
      <p:ext uri="{BB962C8B-B14F-4D97-AF65-F5344CB8AC3E}">
        <p14:creationId xmlns:p14="http://schemas.microsoft.com/office/powerpoint/2010/main" val="20376422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nb-NO"/>
              <a:t>Etter hvert forsvant de hedenske symbolene mer og mer fra de norske</a:t>
            </a:r>
            <a:r>
              <a:rPr lang="nb-NO" baseline="0"/>
              <a:t> kirkebyggene og kirkene fikk en mer tradisjonell oppbygging og utsmykking.</a:t>
            </a: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a:defRPr/>
            </a:pPr>
            <a:r>
              <a:rPr lang="nb-NO" b="1"/>
              <a:t>Utfyllende informasjon</a:t>
            </a:r>
            <a:r>
              <a:rPr lang="nb-NO" b="1" i="0" kern="1200">
                <a:effectLst/>
              </a:rPr>
              <a:t>:</a:t>
            </a:r>
            <a:endParaRPr lang="nb-NO"/>
          </a:p>
          <a:p>
            <a:pPr marL="171450" indent="-171450">
              <a:buFont typeface="Arial" panose="020B0604020202020204" pitchFamily="34" charset="0"/>
              <a:buChar char="•"/>
            </a:pPr>
            <a:r>
              <a:rPr lang="nb-NO" sz="1200" b="0" i="0" kern="1200">
                <a:solidFill>
                  <a:schemeClr val="tx1"/>
                </a:solidFill>
                <a:effectLst/>
                <a:latin typeface="+mn-lt"/>
                <a:ea typeface="+mn-ea"/>
                <a:cs typeface="+mn-cs"/>
              </a:rPr>
              <a:t>Horten kirke </a:t>
            </a:r>
            <a:r>
              <a:rPr lang="nb-NO" sz="1200" b="0" i="0" kern="1200" err="1">
                <a:solidFill>
                  <a:schemeClr val="tx1"/>
                </a:solidFill>
                <a:effectLst/>
                <a:latin typeface="+mn-lt"/>
                <a:ea typeface="+mn-ea"/>
                <a:cs typeface="+mn-cs"/>
              </a:rPr>
              <a:t>frå</a:t>
            </a:r>
            <a:r>
              <a:rPr lang="nb-NO" sz="1200" b="0" i="0" kern="1200">
                <a:solidFill>
                  <a:schemeClr val="tx1"/>
                </a:solidFill>
                <a:effectLst/>
                <a:latin typeface="+mn-lt"/>
                <a:ea typeface="+mn-ea"/>
                <a:cs typeface="+mn-cs"/>
              </a:rPr>
              <a:t> 1856 er et eksempel på en typisk nygotisk kirke i tegl.</a:t>
            </a:r>
            <a:r>
              <a:rPr lang="nb-NO"/>
              <a:t> </a:t>
            </a:r>
            <a:endParaRPr lang="nb-NO">
              <a:cs typeface="Calibri"/>
            </a:endParaRPr>
          </a:p>
          <a:p>
            <a:pPr marL="171450" indent="-171450">
              <a:buFont typeface="Arial" panose="020B0604020202020204" pitchFamily="34" charset="0"/>
              <a:buChar char="•"/>
            </a:pPr>
            <a:r>
              <a:rPr lang="nb-NO" sz="1200" b="0" i="0" kern="1200">
                <a:solidFill>
                  <a:schemeClr val="tx1"/>
                </a:solidFill>
                <a:effectLst/>
                <a:latin typeface="+mn-lt"/>
                <a:ea typeface="+mn-ea"/>
                <a:cs typeface="+mn-cs"/>
              </a:rPr>
              <a:t>1800-tallet var kirkebyggingens tid. Ny kirkelov i 1851: krav om plass til 30 prosent av </a:t>
            </a:r>
            <a:r>
              <a:rPr lang="nb-NO"/>
              <a:t>menigheten. Mange</a:t>
            </a:r>
            <a:r>
              <a:rPr lang="nb-NO" sz="1200" b="0" i="0" kern="1200">
                <a:solidFill>
                  <a:schemeClr val="tx1"/>
                </a:solidFill>
                <a:effectLst/>
                <a:latin typeface="+mn-lt"/>
                <a:ea typeface="+mn-ea"/>
                <a:cs typeface="+mn-cs"/>
              </a:rPr>
              <a:t> eldre kirker ble revet.</a:t>
            </a:r>
            <a:r>
              <a:rPr lang="nb-NO"/>
              <a:t> </a:t>
            </a:r>
            <a:endParaRPr lang="nb-NO" sz="1200" b="0" i="0" kern="1200">
              <a:solidFill>
                <a:schemeClr val="tx1"/>
              </a:solidFill>
              <a:effectLst/>
              <a:latin typeface="+mn-lt"/>
              <a:cs typeface="Calibri"/>
            </a:endParaRPr>
          </a:p>
          <a:p>
            <a:pPr marL="171450" indent="-171450">
              <a:buFont typeface="Arial" panose="020B0604020202020204" pitchFamily="34" charset="0"/>
              <a:buChar char="•"/>
            </a:pPr>
            <a:r>
              <a:rPr lang="nb-NO" sz="1200" b="0" i="0" kern="1200">
                <a:solidFill>
                  <a:schemeClr val="tx1"/>
                </a:solidFill>
                <a:effectLst/>
                <a:latin typeface="+mn-lt"/>
                <a:ea typeface="+mn-ea"/>
                <a:cs typeface="+mn-cs"/>
              </a:rPr>
              <a:t>Kirkedepartementet fikk </a:t>
            </a:r>
            <a:r>
              <a:rPr lang="nb-NO"/>
              <a:t>kjente arkitekter</a:t>
            </a:r>
            <a:r>
              <a:rPr lang="nb-NO" sz="1200" b="0" i="0" kern="1200">
                <a:solidFill>
                  <a:schemeClr val="tx1"/>
                </a:solidFill>
                <a:effectLst/>
                <a:latin typeface="+mn-lt"/>
                <a:ea typeface="+mn-ea"/>
                <a:cs typeface="+mn-cs"/>
              </a:rPr>
              <a:t> til å tegne mønstertegninger som utgangspunkt </a:t>
            </a:r>
            <a:r>
              <a:rPr lang="nb-NO"/>
              <a:t>for lokale byggeprosjekter. Internasjonale</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stiltrender</a:t>
            </a:r>
            <a:r>
              <a:rPr lang="nb-NO" sz="1200" b="0" i="0" kern="1200">
                <a:solidFill>
                  <a:schemeClr val="tx1"/>
                </a:solidFill>
                <a:effectLst/>
                <a:latin typeface="+mn-lt"/>
                <a:ea typeface="+mn-ea"/>
                <a:cs typeface="+mn-cs"/>
              </a:rPr>
              <a:t> ble spredt over hele landet.</a:t>
            </a:r>
            <a:r>
              <a:rPr lang="nb-NO"/>
              <a:t> </a:t>
            </a:r>
            <a:endParaRPr lang="nb-NO" sz="1200" b="0" i="0" kern="1200">
              <a:solidFill>
                <a:schemeClr val="tx1"/>
              </a:solidFill>
              <a:effectLst/>
              <a:latin typeface="+mn-lt"/>
              <a:cs typeface="Calibri"/>
            </a:endParaRPr>
          </a:p>
          <a:p>
            <a:pPr marL="171450" indent="-171450">
              <a:buFont typeface="Arial" panose="020B0604020202020204" pitchFamily="34" charset="0"/>
              <a:buChar char="•"/>
            </a:pPr>
            <a:r>
              <a:rPr lang="nb-NO" sz="1200" b="0" i="0" kern="1200">
                <a:solidFill>
                  <a:schemeClr val="tx1"/>
                </a:solidFill>
                <a:effectLst/>
                <a:latin typeface="+mn-lt"/>
                <a:ea typeface="+mn-ea"/>
                <a:cs typeface="+mn-cs"/>
              </a:rPr>
              <a:t>Den nygotiske teglsteinskirken var typisk i by/tettbygde strøk, mens den hvitpanelte langkirka dominerte utenfor byen.  </a:t>
            </a:r>
            <a:endParaRPr lang="nb-NO">
              <a:cs typeface="Calibri"/>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39</a:t>
            </a:fld>
            <a:endParaRPr lang="nb-NO"/>
          </a:p>
        </p:txBody>
      </p:sp>
    </p:spTree>
    <p:extLst>
      <p:ext uri="{BB962C8B-B14F-4D97-AF65-F5344CB8AC3E}">
        <p14:creationId xmlns:p14="http://schemas.microsoft.com/office/powerpoint/2010/main" val="3125053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cs typeface="Calibri"/>
              </a:rPr>
              <a:t>Modul 1 gir en </a:t>
            </a:r>
            <a:r>
              <a:rPr lang="nb-NO" b="1" dirty="0">
                <a:cs typeface="Calibri"/>
              </a:rPr>
              <a:t>introduksjon til:</a:t>
            </a:r>
          </a:p>
          <a:p>
            <a:pPr marL="171450" indent="-171450">
              <a:buFont typeface="Arial" panose="020B0604020202020204" pitchFamily="34" charset="0"/>
              <a:buChar char="•"/>
            </a:pPr>
            <a:r>
              <a:rPr lang="nb-NO" b="1" dirty="0">
                <a:cs typeface="Calibri"/>
              </a:rPr>
              <a:t>RVR-tjenesten</a:t>
            </a:r>
          </a:p>
          <a:p>
            <a:pPr marL="171450" indent="-171450">
              <a:buFont typeface="Arial" panose="020B0604020202020204" pitchFamily="34" charset="0"/>
              <a:buChar char="•"/>
            </a:pPr>
            <a:r>
              <a:rPr lang="nb-NO" dirty="0">
                <a:cs typeface="Calibri"/>
              </a:rPr>
              <a:t>Hva er </a:t>
            </a:r>
            <a:r>
              <a:rPr lang="nb-NO" b="1" dirty="0">
                <a:cs typeface="Calibri"/>
              </a:rPr>
              <a:t>kulturhistoriske og uerstattelige verdier, </a:t>
            </a:r>
            <a:r>
              <a:rPr lang="nb-NO" dirty="0">
                <a:cs typeface="Calibri"/>
              </a:rPr>
              <a:t>og hvorfor brannvesenet skal jobbe med det.</a:t>
            </a:r>
          </a:p>
          <a:p>
            <a:pPr marL="171450" indent="-171450">
              <a:buFont typeface="Arial" panose="020B0604020202020204" pitchFamily="34" charset="0"/>
              <a:buChar char="•"/>
            </a:pPr>
            <a:endParaRPr lang="nb-NO">
              <a:cs typeface="Calibri"/>
            </a:endParaRPr>
          </a:p>
          <a:p>
            <a:r>
              <a:rPr lang="nb-NO" b="1" dirty="0">
                <a:cs typeface="Calibri"/>
              </a:rPr>
              <a:t>Utfyllende informasjon:</a:t>
            </a:r>
          </a:p>
          <a:p>
            <a:pPr marL="171450" indent="-171450">
              <a:buFont typeface="Arial"/>
              <a:buChar char="•"/>
            </a:pPr>
            <a:r>
              <a:rPr lang="nb-NO" dirty="0">
                <a:cs typeface="Calibri"/>
              </a:rPr>
              <a:t>Osebergskipet </a:t>
            </a:r>
            <a:r>
              <a:rPr lang="nb-NO" dirty="0"/>
              <a:t>ble bygd på </a:t>
            </a:r>
            <a:r>
              <a:rPr lang="nb-NO" dirty="0" err="1"/>
              <a:t>Sørvestlandet</a:t>
            </a:r>
            <a:r>
              <a:rPr lang="nb-NO" dirty="0"/>
              <a:t> i år 820 og begravd i en gravhaug ved Tønsberg i 834. </a:t>
            </a:r>
            <a:endParaRPr lang="nb-NO">
              <a:cs typeface="Calibri" panose="020F0502020204030204"/>
            </a:endParaRPr>
          </a:p>
          <a:p>
            <a:pPr marL="171450" indent="-171450">
              <a:buFont typeface="Arial"/>
              <a:buChar char="•"/>
            </a:pPr>
            <a:r>
              <a:rPr lang="nb-NO" dirty="0"/>
              <a:t>Haugen ble gravd ut i 1904. Langskipet er over 21 meter, og  er bygd for både roing og seiling. </a:t>
            </a:r>
            <a:endParaRPr lang="nb-NO" dirty="0">
              <a:cs typeface="Calibri"/>
            </a:endParaRPr>
          </a:p>
          <a:p>
            <a:r>
              <a:rPr lang="nb-NO" dirty="0"/>
              <a:t>(Kilde: https://no.wikipedia.org/wiki/Osebergskipet)</a:t>
            </a:r>
            <a:endParaRPr lang="nb-NO" dirty="0">
              <a:cs typeface="Calibri"/>
            </a:endParaRPr>
          </a:p>
        </p:txBody>
      </p:sp>
      <p:sp>
        <p:nvSpPr>
          <p:cNvPr id="4" name="Plassholder for lysbildenummer 3"/>
          <p:cNvSpPr>
            <a:spLocks noGrp="1"/>
          </p:cNvSpPr>
          <p:nvPr>
            <p:ph type="sldNum" sz="quarter" idx="10"/>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4</a:t>
            </a:fld>
            <a:endParaRPr kumimoji="0" lang="nb-NO"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1580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b="1"/>
              <a:t>Utfyllende informasjon:</a:t>
            </a:r>
            <a:endParaRPr lang="nb-NO"/>
          </a:p>
          <a:p>
            <a:pPr marL="285750" indent="-285750">
              <a:buFont typeface="Arial"/>
              <a:buChar char="•"/>
              <a:defRPr/>
            </a:pPr>
            <a:r>
              <a:rPr lang="nb-NO" sz="1200" b="0" i="0" kern="1200">
                <a:solidFill>
                  <a:schemeClr val="tx1"/>
                </a:solidFill>
                <a:effectLst/>
                <a:latin typeface="+mn-lt"/>
                <a:ea typeface="+mn-ea"/>
                <a:cs typeface="+mn-cs"/>
              </a:rPr>
              <a:t>I nyere tid er det</a:t>
            </a:r>
            <a:r>
              <a:rPr lang="nb-NO" sz="1200" b="0" i="0" kern="1200" baseline="0">
                <a:solidFill>
                  <a:schemeClr val="tx1"/>
                </a:solidFill>
                <a:effectLst/>
                <a:latin typeface="+mn-lt"/>
                <a:ea typeface="+mn-ea"/>
                <a:cs typeface="+mn-cs"/>
              </a:rPr>
              <a:t> blitt eksperimentert mer og mer</a:t>
            </a:r>
            <a:r>
              <a:rPr lang="nb-NO"/>
              <a:t> med</a:t>
            </a:r>
            <a:r>
              <a:rPr lang="nb-NO" sz="1200" b="0" i="0" kern="1200" baseline="0">
                <a:solidFill>
                  <a:schemeClr val="tx1"/>
                </a:solidFill>
                <a:effectLst/>
                <a:latin typeface="+mn-lt"/>
                <a:ea typeface="+mn-ea"/>
                <a:cs typeface="+mn-cs"/>
              </a:rPr>
              <a:t> form og utsmykning av kirkene i Norge.</a:t>
            </a:r>
            <a:r>
              <a:rPr lang="nb-NO"/>
              <a:t> </a:t>
            </a:r>
            <a:endParaRPr lang="en-US" sz="1200" b="0" i="0" kern="1200">
              <a:solidFill>
                <a:schemeClr val="tx1"/>
              </a:solidFill>
              <a:effectLst/>
              <a:latin typeface="+mn-lt"/>
              <a:cs typeface="Calibri"/>
            </a:endParaRPr>
          </a:p>
          <a:p>
            <a:pPr marL="285750" indent="-285750">
              <a:buFont typeface="Arial"/>
              <a:buChar char="•"/>
              <a:defRPr/>
            </a:pPr>
            <a:r>
              <a:rPr lang="en-US" sz="1200" b="0" i="0" kern="1200">
                <a:solidFill>
                  <a:schemeClr val="tx1"/>
                </a:solidFill>
                <a:effectLst/>
                <a:latin typeface="+mn-lt"/>
                <a:ea typeface="+mn-ea"/>
                <a:cs typeface="+mn-cs"/>
              </a:rPr>
              <a:t>Nordlyskatedralen </a:t>
            </a:r>
            <a:r>
              <a:rPr lang="en-US" sz="1200" b="0" i="0" kern="1200" err="1">
                <a:solidFill>
                  <a:schemeClr val="tx1"/>
                </a:solidFill>
                <a:effectLst/>
                <a:latin typeface="+mn-lt"/>
                <a:ea typeface="+mn-ea"/>
                <a:cs typeface="+mn-cs"/>
              </a:rPr>
              <a:t>i</a:t>
            </a:r>
            <a:r>
              <a:rPr lang="en-US" sz="1200" b="0" i="0" kern="1200" baseline="0">
                <a:solidFill>
                  <a:schemeClr val="tx1"/>
                </a:solidFill>
                <a:effectLst/>
                <a:latin typeface="+mn-lt"/>
                <a:ea typeface="+mn-ea"/>
                <a:cs typeface="+mn-cs"/>
              </a:rPr>
              <a:t> Alta (2013) </a:t>
            </a:r>
            <a:r>
              <a:rPr lang="en-US" sz="1200" b="0" i="0" kern="1200" baseline="0" err="1">
                <a:solidFill>
                  <a:schemeClr val="tx1"/>
                </a:solidFill>
                <a:effectLst/>
                <a:latin typeface="+mn-lt"/>
                <a:ea typeface="+mn-ea"/>
                <a:cs typeface="+mn-cs"/>
              </a:rPr>
              <a:t>går</a:t>
            </a:r>
            <a:r>
              <a:rPr lang="en-US"/>
              <a:t> </a:t>
            </a:r>
            <a:r>
              <a:rPr lang="en-US" sz="1200" b="0" i="0" kern="1200" baseline="0">
                <a:solidFill>
                  <a:schemeClr val="tx1"/>
                </a:solidFill>
                <a:effectLst/>
                <a:latin typeface="+mn-lt"/>
                <a:ea typeface="+mn-ea"/>
                <a:cs typeface="+mn-cs"/>
              </a:rPr>
              <a:t>nye </a:t>
            </a:r>
            <a:r>
              <a:rPr lang="en-US" sz="1200" b="0" i="0" kern="1200" baseline="0" err="1">
                <a:solidFill>
                  <a:schemeClr val="tx1"/>
                </a:solidFill>
                <a:effectLst/>
                <a:latin typeface="+mn-lt"/>
                <a:ea typeface="+mn-ea"/>
                <a:cs typeface="+mn-cs"/>
              </a:rPr>
              <a:t>veier</a:t>
            </a:r>
            <a:r>
              <a:rPr lang="en-US" sz="1200" b="0" i="0" kern="1200" baseline="0">
                <a:solidFill>
                  <a:schemeClr val="tx1"/>
                </a:solidFill>
                <a:effectLst/>
                <a:latin typeface="+mn-lt"/>
                <a:ea typeface="+mn-ea"/>
                <a:cs typeface="+mn-cs"/>
              </a:rPr>
              <a:t> </a:t>
            </a:r>
            <a:r>
              <a:rPr lang="en-US" sz="1200" b="0" i="0" kern="1200" baseline="0" err="1">
                <a:solidFill>
                  <a:schemeClr val="tx1"/>
                </a:solidFill>
                <a:effectLst/>
                <a:latin typeface="+mn-lt"/>
                <a:ea typeface="+mn-ea"/>
                <a:cs typeface="+mn-cs"/>
              </a:rPr>
              <a:t>og</a:t>
            </a:r>
            <a:r>
              <a:rPr lang="en-US" sz="1200" b="0" i="0" kern="1200" baseline="0">
                <a:solidFill>
                  <a:schemeClr val="tx1"/>
                </a:solidFill>
                <a:effectLst/>
                <a:latin typeface="+mn-lt"/>
                <a:ea typeface="+mn-ea"/>
                <a:cs typeface="+mn-cs"/>
              </a:rPr>
              <a:t> </a:t>
            </a:r>
            <a:r>
              <a:rPr lang="en-US" sz="1200" b="0" i="0" kern="1200" baseline="0" err="1">
                <a:solidFill>
                  <a:schemeClr val="tx1"/>
                </a:solidFill>
                <a:effectLst/>
                <a:latin typeface="+mn-lt"/>
                <a:ea typeface="+mn-ea"/>
                <a:cs typeface="+mn-cs"/>
              </a:rPr>
              <a:t>har</a:t>
            </a:r>
            <a:r>
              <a:rPr lang="en-US" sz="1200" b="0" i="0" kern="1200" baseline="0">
                <a:solidFill>
                  <a:schemeClr val="tx1"/>
                </a:solidFill>
                <a:effectLst/>
                <a:latin typeface="+mn-lt"/>
                <a:ea typeface="+mn-ea"/>
                <a:cs typeface="+mn-cs"/>
              </a:rPr>
              <a:t> </a:t>
            </a:r>
            <a:r>
              <a:rPr lang="en-US" sz="1200" b="0" i="0" kern="1200" baseline="0" err="1">
                <a:solidFill>
                  <a:schemeClr val="tx1"/>
                </a:solidFill>
                <a:effectLst/>
                <a:latin typeface="+mn-lt"/>
                <a:ea typeface="+mn-ea"/>
                <a:cs typeface="+mn-cs"/>
              </a:rPr>
              <a:t>hentet</a:t>
            </a:r>
            <a:r>
              <a:rPr lang="en-US" sz="1200" b="0" i="0" kern="1200" baseline="0">
                <a:solidFill>
                  <a:schemeClr val="tx1"/>
                </a:solidFill>
                <a:effectLst/>
                <a:latin typeface="+mn-lt"/>
                <a:ea typeface="+mn-ea"/>
                <a:cs typeface="+mn-cs"/>
              </a:rPr>
              <a:t> </a:t>
            </a:r>
            <a:r>
              <a:rPr lang="en-US" sz="1200" b="0" i="0" kern="1200" baseline="0" err="1">
                <a:solidFill>
                  <a:schemeClr val="tx1"/>
                </a:solidFill>
                <a:effectLst/>
                <a:latin typeface="+mn-lt"/>
                <a:ea typeface="+mn-ea"/>
                <a:cs typeface="+mn-cs"/>
              </a:rPr>
              <a:t>inspirasjon</a:t>
            </a:r>
            <a:r>
              <a:rPr lang="en-US" sz="1200" b="0" i="0" kern="1200" baseline="0">
                <a:solidFill>
                  <a:schemeClr val="tx1"/>
                </a:solidFill>
                <a:effectLst/>
                <a:latin typeface="+mn-lt"/>
                <a:ea typeface="+mn-ea"/>
                <a:cs typeface="+mn-cs"/>
              </a:rPr>
              <a:t> </a:t>
            </a:r>
            <a:r>
              <a:rPr lang="en-US" sz="1200" b="0" i="0" kern="1200" baseline="0" err="1">
                <a:solidFill>
                  <a:schemeClr val="tx1"/>
                </a:solidFill>
                <a:effectLst/>
                <a:latin typeface="+mn-lt"/>
                <a:ea typeface="+mn-ea"/>
                <a:cs typeface="+mn-cs"/>
              </a:rPr>
              <a:t>fra</a:t>
            </a:r>
            <a:r>
              <a:rPr lang="en-US" sz="1200" b="0" i="0" kern="1200" baseline="0">
                <a:solidFill>
                  <a:schemeClr val="tx1"/>
                </a:solidFill>
                <a:effectLst/>
                <a:latin typeface="+mn-lt"/>
                <a:ea typeface="+mn-ea"/>
                <a:cs typeface="+mn-cs"/>
              </a:rPr>
              <a:t> </a:t>
            </a:r>
            <a:r>
              <a:rPr lang="en-US" sz="1200" b="0" i="0" kern="1200" baseline="0" err="1">
                <a:solidFill>
                  <a:schemeClr val="tx1"/>
                </a:solidFill>
                <a:effectLst/>
                <a:latin typeface="+mn-lt"/>
                <a:ea typeface="+mn-ea"/>
                <a:cs typeface="+mn-cs"/>
              </a:rPr>
              <a:t>naturomgivelsene</a:t>
            </a:r>
            <a:r>
              <a:rPr lang="en-US"/>
              <a:t> </a:t>
            </a:r>
            <a:r>
              <a:rPr lang="en-US" sz="1200" b="0" i="0" kern="1200" baseline="0">
                <a:solidFill>
                  <a:schemeClr val="tx1"/>
                </a:solidFill>
                <a:effectLst/>
                <a:latin typeface="+mn-lt"/>
                <a:ea typeface="+mn-ea"/>
                <a:cs typeface="+mn-cs"/>
              </a:rPr>
              <a:t>med </a:t>
            </a:r>
            <a:r>
              <a:rPr lang="en-US" sz="1200" b="0" i="0" kern="1200" baseline="0" err="1">
                <a:solidFill>
                  <a:schemeClr val="tx1"/>
                </a:solidFill>
                <a:effectLst/>
                <a:latin typeface="+mn-lt"/>
                <a:ea typeface="+mn-ea"/>
                <a:cs typeface="+mn-cs"/>
              </a:rPr>
              <a:t>nordlyset</a:t>
            </a:r>
            <a:r>
              <a:rPr lang="en-US" sz="1200" b="0" i="0" kern="1200" baseline="0">
                <a:solidFill>
                  <a:schemeClr val="tx1"/>
                </a:solidFill>
                <a:effectLst/>
                <a:latin typeface="+mn-lt"/>
                <a:ea typeface="+mn-ea"/>
                <a:cs typeface="+mn-cs"/>
              </a:rPr>
              <a:t> </a:t>
            </a:r>
            <a:r>
              <a:rPr lang="en-US" sz="1200" b="0" i="0" kern="1200" baseline="0" err="1">
                <a:solidFill>
                  <a:schemeClr val="tx1"/>
                </a:solidFill>
                <a:effectLst/>
                <a:latin typeface="+mn-lt"/>
                <a:ea typeface="+mn-ea"/>
                <a:cs typeface="+mn-cs"/>
              </a:rPr>
              <a:t>mer</a:t>
            </a:r>
            <a:r>
              <a:rPr lang="en-US" sz="1200" b="0" i="0" kern="1200" baseline="0">
                <a:solidFill>
                  <a:schemeClr val="tx1"/>
                </a:solidFill>
                <a:effectLst/>
                <a:latin typeface="+mn-lt"/>
                <a:ea typeface="+mn-ea"/>
                <a:cs typeface="+mn-cs"/>
              </a:rPr>
              <a:t> </a:t>
            </a:r>
            <a:r>
              <a:rPr lang="en-US" sz="1200" b="0" i="0" kern="1200" baseline="0" err="1">
                <a:solidFill>
                  <a:schemeClr val="tx1"/>
                </a:solidFill>
                <a:effectLst/>
                <a:latin typeface="+mn-lt"/>
                <a:ea typeface="+mn-ea"/>
                <a:cs typeface="+mn-cs"/>
              </a:rPr>
              <a:t>enn</a:t>
            </a:r>
            <a:r>
              <a:rPr lang="en-US" sz="1200" b="0" i="0" kern="1200" baseline="0">
                <a:solidFill>
                  <a:schemeClr val="tx1"/>
                </a:solidFill>
                <a:effectLst/>
                <a:latin typeface="+mn-lt"/>
                <a:ea typeface="+mn-ea"/>
                <a:cs typeface="+mn-cs"/>
              </a:rPr>
              <a:t> </a:t>
            </a:r>
            <a:r>
              <a:rPr lang="en-US" sz="1200" b="0" i="0" kern="1200" baseline="0" err="1">
                <a:solidFill>
                  <a:schemeClr val="tx1"/>
                </a:solidFill>
                <a:effectLst/>
                <a:latin typeface="+mn-lt"/>
                <a:ea typeface="+mn-ea"/>
                <a:cs typeface="+mn-cs"/>
              </a:rPr>
              <a:t>fra</a:t>
            </a:r>
            <a:r>
              <a:rPr lang="en-US"/>
              <a:t> </a:t>
            </a:r>
            <a:r>
              <a:rPr lang="en-US" err="1"/>
              <a:t>tradisjonelle</a:t>
            </a:r>
            <a:r>
              <a:rPr lang="en-US"/>
              <a:t> </a:t>
            </a:r>
            <a:r>
              <a:rPr lang="en-US" err="1"/>
              <a:t>kirkebygg</a:t>
            </a:r>
            <a:r>
              <a:rPr lang="en-US" sz="1200" b="0" i="0" kern="1200" baseline="0">
                <a:solidFill>
                  <a:schemeClr val="tx1"/>
                </a:solidFill>
                <a:effectLst/>
                <a:latin typeface="+mn-lt"/>
                <a:ea typeface="+mn-ea"/>
                <a:cs typeface="+mn-cs"/>
              </a:rPr>
              <a:t>.</a:t>
            </a:r>
            <a:r>
              <a:rPr lang="en-US"/>
              <a:t> </a:t>
            </a:r>
            <a:endParaRPr lang="nb-NO">
              <a:ea typeface="+mn-ea"/>
              <a:cs typeface="+mn-cs"/>
            </a:endParaRPr>
          </a:p>
          <a:p>
            <a:pPr marL="285750" indent="-285750">
              <a:buFont typeface="Arial"/>
              <a:buChar char="•"/>
            </a:pPr>
            <a:endParaRPr lang="nb-NO">
              <a:cs typeface="Calibri" panose="020F0502020204030204"/>
            </a:endParaRPr>
          </a:p>
        </p:txBody>
      </p:sp>
      <p:sp>
        <p:nvSpPr>
          <p:cNvPr id="4" name="Plassholder for lysbildenummer 3"/>
          <p:cNvSpPr>
            <a:spLocks noGrp="1"/>
          </p:cNvSpPr>
          <p:nvPr>
            <p:ph type="sldNum" sz="quarter" idx="5"/>
          </p:nvPr>
        </p:nvSpPr>
        <p:spPr/>
        <p:txBody>
          <a:bodyPr/>
          <a:lstStyle/>
          <a:p>
            <a:fld id="{1D8BC888-A174-4BB0-B95B-F1A47430E0D0}" type="slidenum">
              <a:rPr lang="nb-NO" smtClean="0"/>
              <a:t>40</a:t>
            </a:fld>
            <a:endParaRPr lang="nb-NO"/>
          </a:p>
        </p:txBody>
      </p:sp>
    </p:spTree>
    <p:extLst>
      <p:ext uri="{BB962C8B-B14F-4D97-AF65-F5344CB8AC3E}">
        <p14:creationId xmlns:p14="http://schemas.microsoft.com/office/powerpoint/2010/main" val="1752487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Tette trehusområder:</a:t>
            </a: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Den siste kategorien</a:t>
            </a:r>
            <a:r>
              <a:rPr lang="nb-NO" sz="1200" b="0" i="0" kern="1200" baseline="0" dirty="0">
                <a:solidFill>
                  <a:schemeClr val="tx1"/>
                </a:solidFill>
                <a:effectLst/>
                <a:latin typeface="+mn-lt"/>
                <a:ea typeface="+mn-ea"/>
                <a:cs typeface="+mn-cs"/>
              </a:rPr>
              <a:t> av bygg </a:t>
            </a:r>
            <a:r>
              <a:rPr lang="nb-NO" dirty="0"/>
              <a:t>brannvesenet skal ha </a:t>
            </a:r>
            <a:r>
              <a:rPr lang="nb-NO" sz="1200" b="0" i="0" kern="1200" baseline="0" dirty="0">
                <a:solidFill>
                  <a:schemeClr val="tx1"/>
                </a:solidFill>
                <a:effectLst/>
                <a:latin typeface="+mn-lt"/>
                <a:ea typeface="+mn-ea"/>
                <a:cs typeface="+mn-cs"/>
              </a:rPr>
              <a:t>spesielt fokus på er tette trehusområder.</a:t>
            </a:r>
            <a:r>
              <a:rPr lang="nb-NO" dirty="0"/>
              <a:t> </a:t>
            </a:r>
            <a:endParaRPr lang="nb-NO" dirty="0">
              <a:cs typeface="Calibri"/>
            </a:endParaRPr>
          </a:p>
          <a:p>
            <a:pPr marL="171450" indent="-171450">
              <a:buFont typeface="Arial" panose="020B0604020202020204" pitchFamily="34" charset="0"/>
              <a:buChar char="•"/>
              <a:defRPr/>
            </a:pPr>
            <a:r>
              <a:rPr lang="nb-NO" dirty="0"/>
              <a:t>Det</a:t>
            </a:r>
            <a:r>
              <a:rPr lang="nb-NO" sz="1200" b="0" i="0" kern="1200" baseline="0" dirty="0">
                <a:solidFill>
                  <a:schemeClr val="tx1"/>
                </a:solidFill>
                <a:effectLst/>
                <a:latin typeface="+mn-lt"/>
                <a:ea typeface="+mn-ea"/>
                <a:cs typeface="+mn-cs"/>
              </a:rPr>
              <a:t> </a:t>
            </a:r>
            <a:r>
              <a:rPr lang="nb-NO" dirty="0"/>
              <a:t>er ofte</a:t>
            </a:r>
            <a:r>
              <a:rPr lang="nb-NO" sz="1200" b="0" i="0" kern="1200" baseline="0" dirty="0">
                <a:solidFill>
                  <a:schemeClr val="tx1"/>
                </a:solidFill>
                <a:effectLst/>
                <a:latin typeface="+mn-lt"/>
                <a:ea typeface="+mn-ea"/>
                <a:cs typeface="+mn-cs"/>
              </a:rPr>
              <a:t> </a:t>
            </a:r>
            <a:r>
              <a:rPr lang="nb-NO" b="1" dirty="0"/>
              <a:t>vanskelig fremkommelighet og tilgjengelighet</a:t>
            </a:r>
            <a:r>
              <a:rPr lang="nb-NO" dirty="0"/>
              <a:t>. Husene ligger tett og</a:t>
            </a:r>
            <a:r>
              <a:rPr lang="nb-NO" sz="1200" b="0" i="0" kern="1200" baseline="0" dirty="0">
                <a:solidFill>
                  <a:schemeClr val="tx1"/>
                </a:solidFill>
                <a:effectLst/>
                <a:latin typeface="+mn-lt"/>
                <a:ea typeface="+mn-ea"/>
                <a:cs typeface="+mn-cs"/>
              </a:rPr>
              <a:t> gatene/veiene er ikke dimensjonert for brannvesenets bilpark og </a:t>
            </a:r>
            <a:r>
              <a:rPr lang="nb-NO" sz="1200" b="0" i="0" kern="1200" baseline="0" dirty="0" err="1">
                <a:solidFill>
                  <a:schemeClr val="tx1"/>
                </a:solidFill>
                <a:effectLst/>
                <a:latin typeface="+mn-lt"/>
                <a:ea typeface="+mn-ea"/>
                <a:cs typeface="+mn-cs"/>
              </a:rPr>
              <a:t>høyderedskap</a:t>
            </a:r>
            <a:r>
              <a:rPr lang="nb-NO" sz="1200" b="0" i="0" kern="1200" baseline="0" dirty="0">
                <a:solidFill>
                  <a:schemeClr val="tx1"/>
                </a:solidFill>
                <a:effectLst/>
                <a:latin typeface="+mn-lt"/>
                <a:ea typeface="+mn-ea"/>
                <a:cs typeface="+mn-cs"/>
              </a:rPr>
              <a:t>.</a:t>
            </a:r>
            <a:r>
              <a:rPr lang="nb-NO" dirty="0"/>
              <a:t> </a:t>
            </a:r>
            <a:endParaRPr lang="nb-NO" dirty="0">
              <a:cs typeface="Calibri" panose="020F0502020204030204"/>
            </a:endParaRPr>
          </a:p>
          <a:p>
            <a:pPr marL="171450" indent="-171450">
              <a:buFont typeface="Arial" panose="020B0604020202020204" pitchFamily="34" charset="0"/>
              <a:buChar char="•"/>
            </a:pPr>
            <a:r>
              <a:rPr lang="nb-NO" sz="1200" b="0" i="0" kern="1200" baseline="0" dirty="0">
                <a:solidFill>
                  <a:schemeClr val="tx1"/>
                </a:solidFill>
                <a:effectLst/>
                <a:latin typeface="+mn-lt"/>
                <a:ea typeface="+mn-ea"/>
                <a:cs typeface="+mn-cs"/>
              </a:rPr>
              <a:t>De tette trehusområdene er med på å </a:t>
            </a:r>
            <a:r>
              <a:rPr lang="nb-NO" sz="1200" b="1" i="0" kern="1200" baseline="0" dirty="0">
                <a:solidFill>
                  <a:schemeClr val="tx1"/>
                </a:solidFill>
                <a:effectLst/>
                <a:latin typeface="+mn-lt"/>
                <a:ea typeface="+mn-ea"/>
                <a:cs typeface="+mn-cs"/>
              </a:rPr>
              <a:t>skape identitet </a:t>
            </a:r>
            <a:r>
              <a:rPr lang="nb-NO" sz="1200" b="0" i="0" kern="1200" baseline="0" dirty="0">
                <a:solidFill>
                  <a:schemeClr val="tx1"/>
                </a:solidFill>
                <a:effectLst/>
                <a:latin typeface="+mn-lt"/>
                <a:ea typeface="+mn-ea"/>
                <a:cs typeface="+mn-cs"/>
              </a:rPr>
              <a:t>i området det ligger i.</a:t>
            </a:r>
            <a:r>
              <a:rPr lang="nb-NO" dirty="0"/>
              <a:t> </a:t>
            </a:r>
            <a:endParaRPr lang="nb-NO" dirty="0">
              <a:cs typeface="Calibri"/>
            </a:endParaRPr>
          </a:p>
          <a:p>
            <a:pPr marL="171450" indent="-171450">
              <a:buFont typeface="Arial" panose="020B0604020202020204" pitchFamily="34" charset="0"/>
              <a:buChar char="•"/>
            </a:pPr>
            <a:r>
              <a:rPr lang="nb-NO" sz="1200" b="0" i="0" kern="1200" baseline="0" dirty="0">
                <a:solidFill>
                  <a:schemeClr val="tx1"/>
                </a:solidFill>
                <a:effectLst/>
                <a:latin typeface="+mn-lt"/>
                <a:ea typeface="+mn-ea"/>
                <a:cs typeface="+mn-cs"/>
              </a:rPr>
              <a:t>I byene er ofte eiendomsprisene høye i områder med tett trehusbebyggelse og det er gjerne områder folk liker å gå tur i og være i.</a:t>
            </a:r>
            <a:r>
              <a:rPr lang="nb-NO" dirty="0"/>
              <a:t> </a:t>
            </a:r>
            <a:endParaRPr lang="nb-NO" dirty="0">
              <a:cs typeface="Calibri"/>
            </a:endParaRPr>
          </a:p>
          <a:p>
            <a:endParaRPr lang="nb-NO" dirty="0">
              <a:cs typeface="Calibri"/>
            </a:endParaRPr>
          </a:p>
          <a:p>
            <a:pPr>
              <a:defRPr/>
            </a:pPr>
            <a:r>
              <a:rPr lang="nb-NO" b="1" dirty="0"/>
              <a:t>Utfyllende informasjon:</a:t>
            </a:r>
            <a:endParaRPr lang="nb-NO" dirty="0"/>
          </a:p>
          <a:p>
            <a:pPr marL="171450" indent="-171450">
              <a:buFont typeface="Arial" panose="020B0604020202020204" pitchFamily="34" charset="0"/>
              <a:buChar char="•"/>
            </a:pPr>
            <a:r>
              <a:rPr lang="nb-NO" dirty="0">
                <a:cs typeface="Calibri"/>
              </a:rPr>
              <a:t>Undredal ligger i Aurlandsfjorden i </a:t>
            </a:r>
            <a:r>
              <a:rPr lang="nb-NO" dirty="0" err="1">
                <a:cs typeface="Calibri"/>
              </a:rPr>
              <a:t>Vestland</a:t>
            </a:r>
            <a:r>
              <a:rPr lang="nb-NO" dirty="0">
                <a:cs typeface="Calibri"/>
              </a:rPr>
              <a:t> fylke.</a:t>
            </a:r>
            <a:endParaRPr lang="nb-NO" dirty="0"/>
          </a:p>
          <a:p>
            <a:pPr marL="171450" indent="-171450">
              <a:buFont typeface="Arial" panose="020B0604020202020204" pitchFamily="34" charset="0"/>
              <a:buChar char="•"/>
            </a:pPr>
            <a:r>
              <a:rPr lang="nb-NO" dirty="0">
                <a:cs typeface="Calibri" panose="020F0502020204030204"/>
              </a:rPr>
              <a:t>Det er en del av verdensarvområdet Nærøyfjorden.</a:t>
            </a:r>
            <a:r>
              <a:rPr lang="nb-NO" dirty="0"/>
              <a:t> </a:t>
            </a:r>
            <a:endParaRPr lang="nb-NO" dirty="0">
              <a:cs typeface="Calibri" panose="020F0502020204030204"/>
            </a:endParaRPr>
          </a:p>
          <a:p>
            <a:pPr marL="171450" indent="-171450">
              <a:buFont typeface="Arial" panose="020B0604020202020204" pitchFamily="34" charset="0"/>
              <a:buChar char="•"/>
            </a:pPr>
            <a:endParaRPr lang="nb-NO" dirty="0">
              <a:cs typeface="Calibri" panose="020F0502020204030204"/>
            </a:endParaRPr>
          </a:p>
          <a:p>
            <a:pPr marL="171450" indent="-171450">
              <a:buFont typeface="Arial" panose="020B0604020202020204" pitchFamily="34" charset="0"/>
              <a:buChar char="•"/>
            </a:pPr>
            <a:endParaRPr lang="nb-NO" dirty="0">
              <a:cs typeface="Calibri" panose="020F0502020204030204"/>
            </a:endParaRPr>
          </a:p>
          <a:p>
            <a:pPr marL="171450" indent="-171450">
              <a:buFont typeface="Arial" panose="020B0604020202020204" pitchFamily="34" charset="0"/>
              <a:buChar char="•"/>
            </a:pPr>
            <a:endParaRPr lang="nb-NO" dirty="0">
              <a:cs typeface="Calibri" panose="020F0502020204030204"/>
            </a:endParaRPr>
          </a:p>
          <a:p>
            <a:pPr marL="171450" indent="-171450">
              <a:buFont typeface="Arial" panose="020B0604020202020204" pitchFamily="34" charset="0"/>
              <a:buChar char="•"/>
            </a:pPr>
            <a:endParaRPr lang="nb-NO" dirty="0">
              <a:cs typeface="Calibri" panose="020F0502020204030204"/>
            </a:endParaRPr>
          </a:p>
          <a:p>
            <a:endParaRPr lang="nb-NO" dirty="0">
              <a:cs typeface="Calibri" panose="020F0502020204030204"/>
            </a:endParaRPr>
          </a:p>
        </p:txBody>
      </p:sp>
      <p:sp>
        <p:nvSpPr>
          <p:cNvPr id="4" name="Plassholder for lysbildenummer 3"/>
          <p:cNvSpPr>
            <a:spLocks noGrp="1"/>
          </p:cNvSpPr>
          <p:nvPr>
            <p:ph type="sldNum" sz="quarter" idx="5"/>
          </p:nvPr>
        </p:nvSpPr>
        <p:spPr/>
        <p:txBody>
          <a:bodyPr/>
          <a:lstStyle/>
          <a:p>
            <a:fld id="{1D8BC888-A174-4BB0-B95B-F1A47430E0D0}" type="slidenum">
              <a:rPr lang="nb-NO" smtClean="0"/>
              <a:t>41</a:t>
            </a:fld>
            <a:endParaRPr lang="nb-NO"/>
          </a:p>
        </p:txBody>
      </p:sp>
    </p:spTree>
    <p:extLst>
      <p:ext uri="{BB962C8B-B14F-4D97-AF65-F5344CB8AC3E}">
        <p14:creationId xmlns:p14="http://schemas.microsoft.com/office/powerpoint/2010/main" val="9356537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defRPr/>
            </a:pPr>
            <a:r>
              <a:rPr lang="nb-NO" dirty="0"/>
              <a:t>Her </a:t>
            </a:r>
            <a:r>
              <a:rPr lang="nb-NO" baseline="0" dirty="0"/>
              <a:t>kan </a:t>
            </a:r>
            <a:r>
              <a:rPr lang="nb-NO" dirty="0"/>
              <a:t>hver deltakerne diskutere </a:t>
            </a:r>
            <a:r>
              <a:rPr lang="nb-NO" baseline="0" dirty="0"/>
              <a:t>med </a:t>
            </a:r>
            <a:r>
              <a:rPr lang="nb-NO" dirty="0"/>
              <a:t>sidemann eller </a:t>
            </a:r>
            <a:r>
              <a:rPr lang="nb-NO" baseline="0" dirty="0"/>
              <a:t>i </a:t>
            </a:r>
            <a:r>
              <a:rPr lang="nb-NO" dirty="0"/>
              <a:t>små grupper</a:t>
            </a:r>
            <a:r>
              <a:rPr lang="nb-NO" baseline="0" dirty="0"/>
              <a:t>.</a:t>
            </a:r>
            <a:endParaRPr lang="nb-NO" dirty="0"/>
          </a:p>
        </p:txBody>
      </p:sp>
      <p:sp>
        <p:nvSpPr>
          <p:cNvPr id="4" name="Plassholder for lysbildenummer 3"/>
          <p:cNvSpPr>
            <a:spLocks noGrp="1"/>
          </p:cNvSpPr>
          <p:nvPr>
            <p:ph type="sldNum" sz="quarter" idx="10"/>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42</a:t>
            </a:fld>
            <a:endParaRPr kumimoji="0" lang="nb-NO"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577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defRPr/>
            </a:pPr>
            <a:endParaRPr lang="nb-NO">
              <a:cs typeface="Calibri"/>
            </a:endParaRPr>
          </a:p>
          <a:p>
            <a:pPr marL="171450" indent="-171450">
              <a:buFont typeface="Arial"/>
              <a:buChar char="•"/>
            </a:pPr>
            <a:endParaRPr lang="nb-NO">
              <a:cs typeface="Calibri"/>
            </a:endParaRPr>
          </a:p>
        </p:txBody>
      </p:sp>
      <p:sp>
        <p:nvSpPr>
          <p:cNvPr id="4" name="Plassholder for lysbildenummer 3"/>
          <p:cNvSpPr>
            <a:spLocks noGrp="1"/>
          </p:cNvSpPr>
          <p:nvPr>
            <p:ph type="sldNum" sz="quarter" idx="10"/>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5</a:t>
            </a:fld>
            <a:endParaRPr kumimoji="0" lang="nb-NO"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127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u="none" kern="1200">
                <a:solidFill>
                  <a:schemeClr val="tx1"/>
                </a:solidFill>
                <a:effectLst/>
                <a:latin typeface="+mn-lt"/>
                <a:ea typeface="+mn-ea"/>
                <a:cs typeface="+mn-cs"/>
              </a:rPr>
              <a:t>Utfyllende informasjon:</a:t>
            </a:r>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Våler kirke i Innlandet fylke var bygget i 1806.</a:t>
            </a:r>
            <a:r>
              <a:rPr lang="nb-NO"/>
              <a:t> </a:t>
            </a:r>
            <a:endParaRPr lang="nb-NO" sz="1200" b="0" i="0" kern="1200">
              <a:solidFill>
                <a:schemeClr val="tx1"/>
              </a:solidFill>
              <a:effectLst/>
              <a:latin typeface="+mn-lt"/>
              <a:cs typeface="Calibri"/>
            </a:endParaRPr>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Kirken ble totalskadet</a:t>
            </a:r>
            <a:r>
              <a:rPr lang="nb-NO"/>
              <a:t> i brann i 2009</a:t>
            </a:r>
            <a:r>
              <a:rPr lang="nb-NO" sz="1200" b="0" i="0" kern="1200">
                <a:solidFill>
                  <a:schemeClr val="tx1"/>
                </a:solidFill>
                <a:effectLst/>
                <a:latin typeface="+mn-lt"/>
                <a:ea typeface="+mn-ea"/>
                <a:cs typeface="+mn-cs"/>
              </a:rPr>
              <a:t>, tross </a:t>
            </a:r>
            <a:r>
              <a:rPr lang="nb-NO"/>
              <a:t>brannvarslingsanlegg.</a:t>
            </a:r>
          </a:p>
          <a:p>
            <a:pPr marL="171450" indent="-171450">
              <a:buFont typeface="Arial" panose="020B0604020202020204" pitchFamily="34" charset="0"/>
              <a:buChar char="•"/>
              <a:defRPr/>
            </a:pPr>
            <a:r>
              <a:rPr lang="nb-NO"/>
              <a:t>Brannvesenet var på stedet 10 minutter etter at alarmen kom inn</a:t>
            </a:r>
            <a:r>
              <a:rPr lang="nb-NO" sz="1200" b="0" i="0" kern="1200">
                <a:solidFill>
                  <a:schemeClr val="tx1"/>
                </a:solidFill>
                <a:effectLst/>
                <a:latin typeface="+mn-lt"/>
                <a:ea typeface="+mn-ea"/>
                <a:cs typeface="+mn-cs"/>
              </a:rPr>
              <a:t>, og fikk etter hvert </a:t>
            </a:r>
            <a:r>
              <a:rPr lang="nb-NO"/>
              <a:t>hjelp</a:t>
            </a:r>
            <a:r>
              <a:rPr lang="nb-NO" sz="1200" b="0" i="0" kern="1200">
                <a:solidFill>
                  <a:schemeClr val="tx1"/>
                </a:solidFill>
                <a:effectLst/>
                <a:latin typeface="+mn-lt"/>
                <a:ea typeface="+mn-ea"/>
                <a:cs typeface="+mn-cs"/>
              </a:rPr>
              <a:t> fra </a:t>
            </a:r>
            <a:r>
              <a:rPr lang="nb-NO"/>
              <a:t>nabobrannvesen.</a:t>
            </a:r>
            <a:r>
              <a:rPr lang="nb-NO" sz="1200" b="0" i="0" kern="1200">
                <a:solidFill>
                  <a:schemeClr val="tx1"/>
                </a:solidFill>
                <a:effectLst/>
                <a:latin typeface="+mn-lt"/>
                <a:ea typeface="+mn-ea"/>
                <a:cs typeface="+mn-cs"/>
              </a:rPr>
              <a:t> </a:t>
            </a:r>
            <a:r>
              <a:rPr lang="nb-NO"/>
              <a:t>Brannvesenet</a:t>
            </a:r>
            <a:r>
              <a:rPr lang="nb-NO" sz="1200" b="0" i="0" kern="1200">
                <a:solidFill>
                  <a:schemeClr val="tx1"/>
                </a:solidFill>
                <a:effectLst/>
                <a:latin typeface="+mn-lt"/>
                <a:ea typeface="+mn-ea"/>
                <a:cs typeface="+mn-cs"/>
              </a:rPr>
              <a:t> </a:t>
            </a:r>
            <a:r>
              <a:rPr lang="nb-NO"/>
              <a:t>trodde på et tidspunkt at</a:t>
            </a:r>
            <a:r>
              <a:rPr lang="nb-NO" sz="1200" b="0" i="0" kern="1200">
                <a:solidFill>
                  <a:schemeClr val="tx1"/>
                </a:solidFill>
                <a:effectLst/>
                <a:latin typeface="+mn-lt"/>
                <a:ea typeface="+mn-ea"/>
                <a:cs typeface="+mn-cs"/>
              </a:rPr>
              <a:t> de at de skulle klare å berge bygningen, men store mengder branngasser gjorde at brannen tok overhånd og til slutt raste både taket og tårnet. </a:t>
            </a:r>
            <a:endParaRPr lang="nb-NO" sz="1200" b="0" i="0" kern="1200">
              <a:solidFill>
                <a:schemeClr val="tx1"/>
              </a:solidFill>
              <a:effectLst/>
              <a:latin typeface="+mn-lt"/>
              <a:cs typeface="Calibri"/>
            </a:endParaRPr>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Brannvesenet visste ikke helt hva de skulle berge – en nabo tipset om at de nye samlebøkene hadde kostet mye penger, så de ble berget ut. </a:t>
            </a:r>
            <a:endParaRPr lang="nb-NO"/>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Likevel ble også en del uerstattelige gjenstander berget ut av den brennende kirken, blant annet den gamle altertavlen fra</a:t>
            </a:r>
            <a:r>
              <a:rPr lang="nb-NO" sz="1200" b="0" i="0" kern="1200" baseline="0">
                <a:solidFill>
                  <a:schemeClr val="tx1"/>
                </a:solidFill>
                <a:effectLst/>
                <a:latin typeface="+mn-lt"/>
                <a:ea typeface="+mn-ea"/>
                <a:cs typeface="+mn-cs"/>
              </a:rPr>
              <a:t> 1697 og en døpefont av gotlandsk kleberstein fra før 1180.</a:t>
            </a:r>
            <a:r>
              <a:rPr lang="nb-NO"/>
              <a:t> </a:t>
            </a:r>
            <a:endParaRPr lang="nb-NO" sz="1200" b="0" i="0" kern="1200" baseline="0">
              <a:solidFill>
                <a:schemeClr val="tx1"/>
              </a:solidFill>
              <a:effectLst/>
              <a:latin typeface="+mn-lt"/>
              <a:cs typeface="Calibri"/>
            </a:endParaRPr>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Kripos kom til brannstedet og konkluderte </a:t>
            </a:r>
            <a:r>
              <a:rPr lang="nb-NO"/>
              <a:t>med</a:t>
            </a:r>
            <a:r>
              <a:rPr lang="nb-NO" sz="1200" b="0" i="0" kern="1200">
                <a:solidFill>
                  <a:schemeClr val="tx1"/>
                </a:solidFill>
                <a:effectLst/>
                <a:latin typeface="+mn-lt"/>
                <a:ea typeface="+mn-ea"/>
                <a:cs typeface="+mn-cs"/>
              </a:rPr>
              <a:t> at brannen var påsatt utenfor døra til sakristiet. </a:t>
            </a:r>
            <a:endParaRPr lang="nb-NO"/>
          </a:p>
          <a:p>
            <a:pPr marR="0" lvl="0" algn="l" defTabSz="914400">
              <a:lnSpc>
                <a:spcPct val="100000"/>
              </a:lnSpc>
              <a:spcBef>
                <a:spcPts val="0"/>
              </a:spcBef>
              <a:spcAft>
                <a:spcPts val="0"/>
              </a:spcAft>
              <a:buClrTx/>
              <a:buSzTx/>
              <a:tabLst/>
              <a:defRPr/>
            </a:pPr>
            <a:r>
              <a:rPr lang="nb-NO" sz="1200" b="0" i="0" kern="1200">
                <a:solidFill>
                  <a:schemeClr val="tx1"/>
                </a:solidFill>
                <a:effectLst/>
                <a:latin typeface="+mn-lt"/>
                <a:ea typeface="+mn-ea"/>
                <a:cs typeface="+mn-cs"/>
              </a:rPr>
              <a:t>(Kilde: https://no.wikipedia.org/wiki/V%C3%A5ler_kirke_(1806-2009))</a:t>
            </a:r>
            <a:endParaRPr lang="nb-NO">
              <a:cs typeface="Calibri" panose="020F0502020204030204"/>
            </a:endParaRPr>
          </a:p>
        </p:txBody>
      </p:sp>
      <p:sp>
        <p:nvSpPr>
          <p:cNvPr id="4" name="Plassholder for lysbildenummer 3"/>
          <p:cNvSpPr>
            <a:spLocks noGrp="1"/>
          </p:cNvSpPr>
          <p:nvPr>
            <p:ph type="sldNum" sz="quarter" idx="5"/>
          </p:nvPr>
        </p:nvSpPr>
        <p:spPr/>
        <p:txBody>
          <a:bodyPr/>
          <a:lstStyle/>
          <a:p>
            <a:fld id="{1D8BC888-A174-4BB0-B95B-F1A47430E0D0}" type="slidenum">
              <a:rPr lang="nb-NO" smtClean="0"/>
              <a:t>6</a:t>
            </a:fld>
            <a:endParaRPr lang="nb-NO"/>
          </a:p>
        </p:txBody>
      </p:sp>
    </p:spTree>
    <p:extLst>
      <p:ext uri="{BB962C8B-B14F-4D97-AF65-F5344CB8AC3E}">
        <p14:creationId xmlns:p14="http://schemas.microsoft.com/office/powerpoint/2010/main" val="3075611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b="1"/>
              <a:t>De fleste RVR-brannstasjonene dekker (i tillegg til egen kommune) mellom 15 og 20 nabokommuner</a:t>
            </a:r>
            <a:r>
              <a:rPr lang="nb-NO" b="0"/>
              <a:t>.</a:t>
            </a:r>
            <a:r>
              <a:rPr lang="nb-NO"/>
              <a:t> </a:t>
            </a:r>
            <a:endParaRPr lang="nb-NO" b="0"/>
          </a:p>
          <a:p>
            <a:pPr marL="171450" indent="-171450">
              <a:buFont typeface="Arial" panose="020B0604020202020204" pitchFamily="34" charset="0"/>
              <a:buChar char="•"/>
            </a:pPr>
            <a:r>
              <a:rPr lang="nb-NO" b="0"/>
              <a:t>Denne beredskapen kan bidra til at uerstattelige verdier berges.</a:t>
            </a:r>
            <a:r>
              <a:rPr lang="nb-NO"/>
              <a:t> </a:t>
            </a:r>
            <a:endParaRPr lang="nb-NO" b="0">
              <a:cs typeface="Calibri"/>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7</a:t>
            </a:fld>
            <a:endParaRPr lang="nb-NO"/>
          </a:p>
        </p:txBody>
      </p:sp>
    </p:spTree>
    <p:extLst>
      <p:ext uri="{BB962C8B-B14F-4D97-AF65-F5344CB8AC3E}">
        <p14:creationId xmlns:p14="http://schemas.microsoft.com/office/powerpoint/2010/main" val="3774948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b="0"/>
              <a:t>Forsikringstakere vil oppleve dette som ”gratis”, da det er </a:t>
            </a:r>
            <a:r>
              <a:rPr lang="nb-NO" b="1"/>
              <a:t>forsikringsselskapet som vil bli belastet for jobben </a:t>
            </a:r>
            <a:r>
              <a:rPr lang="nb-NO" b="0"/>
              <a:t>som blir utført.</a:t>
            </a:r>
            <a:r>
              <a:rPr lang="nb-NO"/>
              <a:t> </a:t>
            </a:r>
          </a:p>
          <a:p>
            <a:pPr marL="171450" indent="-171450">
              <a:buFont typeface="Arial" panose="020B0604020202020204" pitchFamily="34" charset="0"/>
              <a:buChar char="•"/>
              <a:defRPr/>
            </a:pPr>
            <a:r>
              <a:rPr lang="nb-NO" b="0"/>
              <a:t>Når det gjelder rekvirering av skadesaneringsfirma: Noen steder er det lokale avtaler mellom brannvesenet og forsikringsselskapene – en skal da følge disse.</a:t>
            </a:r>
            <a:r>
              <a:rPr lang="nb-NO"/>
              <a:t> </a:t>
            </a:r>
            <a:endParaRPr lang="nb-NO" b="0">
              <a:cs typeface="Calibri"/>
            </a:endParaRPr>
          </a:p>
          <a:p>
            <a:pPr marL="171450" indent="-171450">
              <a:buFont typeface="Arial" panose="020B0604020202020204" pitchFamily="34" charset="0"/>
              <a:buChar char="•"/>
            </a:pPr>
            <a:endParaRPr lang="nb-NO" b="0"/>
          </a:p>
          <a:p>
            <a:pPr marL="171450" indent="-171450">
              <a:buFont typeface="Arial" panose="020B0604020202020204" pitchFamily="34" charset="0"/>
              <a:buChar char="•"/>
            </a:pPr>
            <a:endParaRPr lang="nb-NO" b="0"/>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8</a:t>
            </a:fld>
            <a:endParaRPr lang="nb-NO"/>
          </a:p>
        </p:txBody>
      </p:sp>
    </p:spTree>
    <p:extLst>
      <p:ext uri="{BB962C8B-B14F-4D97-AF65-F5344CB8AC3E}">
        <p14:creationId xmlns:p14="http://schemas.microsoft.com/office/powerpoint/2010/main" val="265641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defRPr/>
            </a:pPr>
            <a:r>
              <a:rPr lang="nb-NO" b="0"/>
              <a:t>I dette undervisningsopplegget vil </a:t>
            </a:r>
            <a:r>
              <a:rPr lang="nb-NO" b="1"/>
              <a:t>begrep</a:t>
            </a:r>
            <a:r>
              <a:rPr lang="nb-NO" b="1" baseline="0"/>
              <a:t>et «kulturhistoriske verdier»</a:t>
            </a:r>
            <a:r>
              <a:rPr lang="nb-NO" b="0" baseline="0"/>
              <a:t> gå igjen.</a:t>
            </a:r>
            <a:r>
              <a:rPr lang="nb-NO"/>
              <a:t> </a:t>
            </a:r>
            <a:endParaRPr lang="nb-NO">
              <a:cs typeface="Calibri" panose="020F0502020204030204"/>
            </a:endParaRPr>
          </a:p>
          <a:p>
            <a:pPr marL="171450" indent="-171450">
              <a:buFont typeface="Arial"/>
              <a:buChar char="•"/>
              <a:defRPr/>
            </a:pPr>
            <a:r>
              <a:rPr lang="nb-NO" b="0" baseline="0"/>
              <a:t>Begrepet går igjen i førende lovverk for brannvesenet og </a:t>
            </a:r>
            <a:r>
              <a:rPr lang="nb-NO" b="1" baseline="0"/>
              <a:t>dekker kunst- og kulturhistoriske verdier,</a:t>
            </a:r>
            <a:r>
              <a:rPr lang="nb-NO" b="1"/>
              <a:t> samt</a:t>
            </a:r>
            <a:r>
              <a:rPr lang="nb-NO" b="1" baseline="0"/>
              <a:t> naturhistoriske verdier</a:t>
            </a:r>
            <a:r>
              <a:rPr lang="nb-NO" b="0" baseline="0"/>
              <a:t>.</a:t>
            </a:r>
            <a:r>
              <a:rPr lang="nb-NO"/>
              <a:t> </a:t>
            </a:r>
            <a:r>
              <a:rPr lang="nb-NO" b="0" baseline="0"/>
              <a:t>Det er brukt på samme måte i dette undervisningsopplegget.</a:t>
            </a:r>
            <a:endParaRPr lang="nb-NO">
              <a:cs typeface="Calibri"/>
            </a:endParaRPr>
          </a:p>
          <a:p>
            <a:endParaRPr lang="nb-NO">
              <a:cs typeface="Calibri"/>
            </a:endParaRPr>
          </a:p>
        </p:txBody>
      </p:sp>
      <p:sp>
        <p:nvSpPr>
          <p:cNvPr id="4" name="Plassholder for lysbildenummer 3"/>
          <p:cNvSpPr>
            <a:spLocks noGrp="1"/>
          </p:cNvSpPr>
          <p:nvPr>
            <p:ph type="sldNum" sz="quarter" idx="10"/>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9</a:t>
            </a:fld>
            <a:endParaRPr kumimoji="0" lang="nb-NO"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705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1/16/2023</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1/16/2023</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1/16/2023</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1/16/2023</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1/16/2023</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1/16/2023</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lvl1pPr>
              <a:defRPr sz="4000">
                <a:latin typeface="+mj-lt"/>
              </a:defRPr>
            </a:lvl1p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1/16/2023</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1/16/2023</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1/16/2023</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1/16/2023</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543BDC-0553-40FA-A4DB-EDAAA606CFF6}" type="datetimeFigureOut">
              <a:rPr lang="en-US" smtClean="0"/>
              <a:t>1/16/2023</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 name="Plassholder for lysbildenumm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510EEC-DA4A-4181-ABB5-DD65ABC3BFA7}" type="slidenum">
              <a:rPr kumimoji="0" lang="nb-NO"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 name="Rektangel 8"/>
          <p:cNvSpPr/>
          <p:nvPr/>
        </p:nvSpPr>
        <p:spPr>
          <a:xfrm>
            <a:off x="-5811" y="0"/>
            <a:ext cx="12182820" cy="6869238"/>
          </a:xfrm>
          <a:prstGeom prst="rect">
            <a:avLst/>
          </a:prstGeom>
          <a:solidFill>
            <a:srgbClr val="00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pic>
        <p:nvPicPr>
          <p:cNvPr id="13" name="Bilde 12"/>
          <p:cNvPicPr>
            <a:picLocks noChangeAspect="1"/>
          </p:cNvPicPr>
          <p:nvPr/>
        </p:nvPicPr>
        <p:blipFill>
          <a:blip r:embed="rId3"/>
          <a:stretch>
            <a:fillRect/>
          </a:stretch>
        </p:blipFill>
        <p:spPr>
          <a:xfrm>
            <a:off x="1353726" y="2455653"/>
            <a:ext cx="3311294" cy="2790138"/>
          </a:xfrm>
          <a:prstGeom prst="rect">
            <a:avLst/>
          </a:prstGeom>
          <a:solidFill>
            <a:srgbClr val="000013"/>
          </a:solidFill>
        </p:spPr>
      </p:pic>
      <p:sp>
        <p:nvSpPr>
          <p:cNvPr id="17" name="TekstSylinder 16"/>
          <p:cNvSpPr txBox="1"/>
          <p:nvPr/>
        </p:nvSpPr>
        <p:spPr>
          <a:xfrm>
            <a:off x="889561" y="5640302"/>
            <a:ext cx="4239625" cy="1015663"/>
          </a:xfrm>
          <a:prstGeom prst="rect">
            <a:avLst/>
          </a:prstGeom>
          <a:noFill/>
        </p:spPr>
        <p:txBody>
          <a:bodyPr wrap="square" rtlCol="0">
            <a:spAutoFit/>
          </a:bodyPr>
          <a:lstStyle/>
          <a:p>
            <a:pPr algn="ctr"/>
            <a:r>
              <a:rPr lang="nb-NO" sz="1000">
                <a:solidFill>
                  <a:schemeClr val="bg1"/>
                </a:solidFill>
              </a:rPr>
              <a:t>Anne Bjørke, Bergen Brannvesen</a:t>
            </a:r>
          </a:p>
          <a:p>
            <a:pPr algn="ctr"/>
            <a:r>
              <a:rPr lang="nb-NO" sz="1000">
                <a:solidFill>
                  <a:schemeClr val="bg1"/>
                </a:solidFill>
              </a:rPr>
              <a:t>Susanna Björklöf, Oslo brann- og redningsetat</a:t>
            </a:r>
          </a:p>
          <a:p>
            <a:pPr algn="ctr"/>
            <a:r>
              <a:rPr lang="nb-NO" sz="1000">
                <a:solidFill>
                  <a:schemeClr val="bg1"/>
                </a:solidFill>
              </a:rPr>
              <a:t>Anne Lundesgaard Komnæs, Oslo brann- og redningsetat</a:t>
            </a:r>
          </a:p>
          <a:p>
            <a:pPr algn="ctr"/>
            <a:endParaRPr lang="nb-NO" sz="1000">
              <a:solidFill>
                <a:schemeClr val="bg1"/>
              </a:solidFill>
            </a:endParaRPr>
          </a:p>
          <a:p>
            <a:pPr algn="ctr"/>
            <a:r>
              <a:rPr lang="nb-NO" sz="1000">
                <a:solidFill>
                  <a:schemeClr val="bg1"/>
                </a:solidFill>
              </a:rPr>
              <a:t>Versjon 1. Januar 2023</a:t>
            </a:r>
          </a:p>
          <a:p>
            <a:pPr algn="ctr"/>
            <a:endParaRPr lang="nb-NO" sz="1000">
              <a:solidFill>
                <a:srgbClr val="FFC000"/>
              </a:solidFill>
            </a:endParaRPr>
          </a:p>
        </p:txBody>
      </p:sp>
      <p:sp>
        <p:nvSpPr>
          <p:cNvPr id="19" name="Tittel 1"/>
          <p:cNvSpPr txBox="1">
            <a:spLocks/>
          </p:cNvSpPr>
          <p:nvPr/>
        </p:nvSpPr>
        <p:spPr>
          <a:xfrm>
            <a:off x="-5810" y="452967"/>
            <a:ext cx="6030366" cy="1938992"/>
          </a:xfrm>
          <a:prstGeom prst="rect">
            <a:avLst/>
          </a:prstGeom>
        </p:spPr>
        <p:txBody>
          <a:bodyPr>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algn="ctr"/>
            <a:r>
              <a:rPr lang="nb-NO" sz="4000" dirty="0">
                <a:solidFill>
                  <a:srgbClr val="FFC000"/>
                </a:solidFill>
                <a:latin typeface="+mn-lt"/>
              </a:rPr>
              <a:t>Verdiberging av </a:t>
            </a:r>
          </a:p>
          <a:p>
            <a:pPr algn="ctr"/>
            <a:r>
              <a:rPr lang="nb-NO" sz="4000" dirty="0">
                <a:solidFill>
                  <a:srgbClr val="FFC000"/>
                </a:solidFill>
                <a:latin typeface="+mn-lt"/>
              </a:rPr>
              <a:t>kulturhistoriske bygg og gjenstander</a:t>
            </a:r>
          </a:p>
        </p:txBody>
      </p:sp>
      <p:pic>
        <p:nvPicPr>
          <p:cNvPr id="4" name="Bilde 3"/>
          <p:cNvPicPr>
            <a:picLocks noChangeAspect="1"/>
          </p:cNvPicPr>
          <p:nvPr/>
        </p:nvPicPr>
        <p:blipFill rotWithShape="1">
          <a:blip r:embed="rId4" cstate="print">
            <a:extLst>
              <a:ext uri="{28A0092B-C50C-407E-A947-70E740481C1C}">
                <a14:useLocalDpi xmlns:a14="http://schemas.microsoft.com/office/drawing/2010/main" val="0"/>
              </a:ext>
            </a:extLst>
          </a:blip>
          <a:srcRect l="18895" r="14033"/>
          <a:stretch/>
        </p:blipFill>
        <p:spPr>
          <a:xfrm>
            <a:off x="6024555" y="3231"/>
            <a:ext cx="6167120" cy="6896100"/>
          </a:xfrm>
          <a:prstGeom prst="rect">
            <a:avLst/>
          </a:prstGeom>
        </p:spPr>
      </p:pic>
      <p:sp>
        <p:nvSpPr>
          <p:cNvPr id="14" name="TekstSylinder 13"/>
          <p:cNvSpPr txBox="1"/>
          <p:nvPr/>
        </p:nvSpPr>
        <p:spPr>
          <a:xfrm>
            <a:off x="9901570" y="6462905"/>
            <a:ext cx="2529840" cy="400110"/>
          </a:xfrm>
          <a:prstGeom prst="rect">
            <a:avLst/>
          </a:prstGeom>
          <a:noFill/>
        </p:spPr>
        <p:txBody>
          <a:bodyPr wrap="square" rtlCol="0">
            <a:spAutoFit/>
          </a:bodyPr>
          <a:lstStyle/>
          <a:p>
            <a:pPr defTabSz="914483"/>
            <a:r>
              <a:rPr lang="nb-NO" sz="1000">
                <a:solidFill>
                  <a:schemeClr val="bg1"/>
                </a:solidFill>
                <a:latin typeface="Calibri" panose="020F0502020204030204" pitchFamily="34" charset="0"/>
                <a:cs typeface="Calibri" panose="020F0502020204030204" pitchFamily="34" charset="0"/>
              </a:rPr>
              <a:t>Foto: Riksantikvaren, Mari Mette Eriksen, </a:t>
            </a:r>
          </a:p>
          <a:p>
            <a:pPr defTabSz="914483"/>
            <a:r>
              <a:rPr lang="nb-NO" sz="1000">
                <a:solidFill>
                  <a:schemeClr val="bg1"/>
                </a:solidFill>
                <a:latin typeface="Calibri" panose="020F0502020204030204" pitchFamily="34" charset="0"/>
                <a:cs typeface="Calibri" panose="020F0502020204030204" pitchFamily="34" charset="0"/>
              </a:rPr>
              <a:t>CC BY-SA 4.0</a:t>
            </a:r>
          </a:p>
        </p:txBody>
      </p:sp>
    </p:spTree>
    <p:extLst>
      <p:ext uri="{BB962C8B-B14F-4D97-AF65-F5344CB8AC3E}">
        <p14:creationId xmlns:p14="http://schemas.microsoft.com/office/powerpoint/2010/main" val="144669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ssholder for innhold 4">
            <a:extLst>
              <a:ext uri="{FF2B5EF4-FFF2-40B4-BE49-F238E27FC236}">
                <a16:creationId xmlns:a16="http://schemas.microsoft.com/office/drawing/2014/main" id="{08BF2D4F-C0D2-49E6-842D-55F5C30ED54D}"/>
              </a:ext>
            </a:extLst>
          </p:cNvPr>
          <p:cNvSpPr txBox="1">
            <a:spLocks/>
          </p:cNvSpPr>
          <p:nvPr/>
        </p:nvSpPr>
        <p:spPr>
          <a:xfrm>
            <a:off x="695326" y="2305877"/>
            <a:ext cx="4840235" cy="1113183"/>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Calibri" panose="020F0502020204030204" pitchFamily="34" charset="0"/>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Calibri" panose="020F0502020204030204" pitchFamily="34" charset="0"/>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Calibri" panose="020F0502020204030204" pitchFamily="34" charset="0"/>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Calibri" panose="020F0502020204030204" pitchFamily="34" charset="0"/>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Kjennskap og forståelse for hva uerstattelige kulturhistoriske verdier er, og hvorfor vi jobber</a:t>
            </a:r>
            <a:r>
              <a:rPr kumimoji="0" lang="nb-NO" sz="2000" b="0" i="0" u="none" strike="noStrike" kern="1200" cap="none" spc="0" normalizeH="0" noProof="0">
                <a:ln>
                  <a:noFill/>
                </a:ln>
                <a:solidFill>
                  <a:srgbClr val="000000"/>
                </a:solidFill>
                <a:effectLst/>
                <a:uLnTx/>
                <a:uFillTx/>
                <a:latin typeface="Calibri" panose="020F0502020204030204" pitchFamily="34" charset="0"/>
                <a:ea typeface="+mn-ea"/>
                <a:cs typeface="+mn-cs"/>
              </a:rPr>
              <a:t> med det </a:t>
            </a:r>
            <a:endPar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endPar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 name="Tittel 3">
            <a:extLst>
              <a:ext uri="{FF2B5EF4-FFF2-40B4-BE49-F238E27FC236}">
                <a16:creationId xmlns:a16="http://schemas.microsoft.com/office/drawing/2014/main" id="{5F7DA2CE-D2F5-4835-A8E6-42CF7C1A54EB}"/>
              </a:ext>
            </a:extLst>
          </p:cNvPr>
          <p:cNvSpPr txBox="1">
            <a:spLocks/>
          </p:cNvSpPr>
          <p:nvPr/>
        </p:nvSpPr>
        <p:spPr>
          <a:xfrm>
            <a:off x="695325" y="1113183"/>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Calibri" panose="020F050202020403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sz="4000" b="0" i="0" u="none" strike="noStrike" kern="1200" cap="none" spc="0" normalizeH="0" baseline="0" noProof="0">
                <a:ln>
                  <a:noFill/>
                </a:ln>
                <a:solidFill>
                  <a:srgbClr val="CF0B2C"/>
                </a:solidFill>
                <a:effectLst/>
                <a:uLnTx/>
                <a:uFillTx/>
                <a:latin typeface="Calibri"/>
                <a:cs typeface="Calibri Light"/>
              </a:rPr>
              <a:t>Mål for opplæringen</a:t>
            </a:r>
            <a:endParaRPr kumimoji="0" lang="nb-NO" sz="4000" b="0" i="0" u="none" strike="noStrike" kern="1200" cap="none" spc="0" normalizeH="0" baseline="0" noProof="0">
              <a:ln>
                <a:noFill/>
              </a:ln>
              <a:solidFill>
                <a:srgbClr val="CF0B2C"/>
              </a:solidFill>
              <a:effectLst/>
              <a:uLnTx/>
              <a:uFillTx/>
              <a:latin typeface="Calibri"/>
              <a:cs typeface="Calibri Light"/>
            </a:endParaRPr>
          </a:p>
        </p:txBody>
      </p:sp>
      <p:pic>
        <p:nvPicPr>
          <p:cNvPr id="6" name="Bilde 5"/>
          <p:cNvPicPr>
            <a:picLocks noChangeAspect="1"/>
          </p:cNvPicPr>
          <p:nvPr/>
        </p:nvPicPr>
        <p:blipFill rotWithShape="1">
          <a:blip r:embed="rId3" cstate="print">
            <a:extLst>
              <a:ext uri="{28A0092B-C50C-407E-A947-70E740481C1C}">
                <a14:useLocalDpi xmlns:a14="http://schemas.microsoft.com/office/drawing/2010/main" val="0"/>
              </a:ext>
            </a:extLst>
          </a:blip>
          <a:srcRect l="14182" r="26362"/>
          <a:stretch/>
        </p:blipFill>
        <p:spPr>
          <a:xfrm>
            <a:off x="6022180" y="0"/>
            <a:ext cx="6169819" cy="6858000"/>
          </a:xfrm>
          <a:prstGeom prst="rect">
            <a:avLst/>
          </a:prstGeom>
        </p:spPr>
      </p:pic>
      <p:sp>
        <p:nvSpPr>
          <p:cNvPr id="7" name="TekstSylinder 6"/>
          <p:cNvSpPr txBox="1"/>
          <p:nvPr/>
        </p:nvSpPr>
        <p:spPr>
          <a:xfrm>
            <a:off x="11014528" y="6551073"/>
            <a:ext cx="1107340" cy="246221"/>
          </a:xfrm>
          <a:prstGeom prst="rect">
            <a:avLst/>
          </a:prstGeom>
          <a:noFill/>
        </p:spPr>
        <p:txBody>
          <a:bodyPr wrap="square" rtlCol="0">
            <a:spAutoFit/>
          </a:bodyPr>
          <a:lstStyle/>
          <a:p>
            <a:pPr defTabSz="914483"/>
            <a:r>
              <a:rPr lang="nb-NO" sz="1000" dirty="0">
                <a:solidFill>
                  <a:prstClr val="black"/>
                </a:solidFill>
                <a:latin typeface="Calibri" panose="020F0502020204030204" pitchFamily="34" charset="0"/>
                <a:cs typeface="Calibri" panose="020F0502020204030204" pitchFamily="34" charset="0"/>
              </a:rPr>
              <a:t>Foto: OBRE</a:t>
            </a:r>
          </a:p>
        </p:txBody>
      </p:sp>
    </p:spTree>
    <p:extLst>
      <p:ext uri="{BB962C8B-B14F-4D97-AF65-F5344CB8AC3E}">
        <p14:creationId xmlns:p14="http://schemas.microsoft.com/office/powerpoint/2010/main" val="1546179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slofelles\home-is\BRE\bre195793\Documents\My Pictures\2016-06-02\Oslo_museum_Frogner_hovedgard\168.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6303" b="10705"/>
          <a:stretch/>
        </p:blipFill>
        <p:spPr bwMode="auto">
          <a:xfrm>
            <a:off x="0" y="0"/>
            <a:ext cx="539706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ildeforklaring formet som en sky 2"/>
          <p:cNvSpPr/>
          <p:nvPr/>
        </p:nvSpPr>
        <p:spPr>
          <a:xfrm>
            <a:off x="439896" y="78372"/>
            <a:ext cx="4257116" cy="1028699"/>
          </a:xfrm>
          <a:prstGeom prst="cloudCallout">
            <a:avLst>
              <a:gd name="adj1" fmla="val -21961"/>
              <a:gd name="adj2" fmla="val 84706"/>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b="1">
                <a:solidFill>
                  <a:srgbClr val="FF9900"/>
                </a:solidFill>
              </a:rPr>
              <a:t>Hvorfor bør vi ha spesielt fokus her?</a:t>
            </a:r>
          </a:p>
        </p:txBody>
      </p:sp>
      <p:sp>
        <p:nvSpPr>
          <p:cNvPr id="4" name="Tittel 3"/>
          <p:cNvSpPr txBox="1">
            <a:spLocks/>
          </p:cNvSpPr>
          <p:nvPr/>
        </p:nvSpPr>
        <p:spPr>
          <a:xfrm>
            <a:off x="5610386" y="142955"/>
            <a:ext cx="6424048" cy="1938992"/>
          </a:xfrm>
          <a:prstGeom prst="rect">
            <a:avLst/>
          </a:prstGeom>
        </p:spPr>
        <p:txBody>
          <a:bodyPr>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sz="4000">
                <a:solidFill>
                  <a:srgbClr val="C00000"/>
                </a:solidFill>
                <a:latin typeface="+mn-lt"/>
              </a:rPr>
              <a:t>Brann er ansett som en av de største truslene mot vår materielle kulturarv </a:t>
            </a:r>
          </a:p>
        </p:txBody>
      </p:sp>
      <p:sp>
        <p:nvSpPr>
          <p:cNvPr id="5" name="Plassholder for innhold 1"/>
          <p:cNvSpPr txBox="1">
            <a:spLocks/>
          </p:cNvSpPr>
          <p:nvPr/>
        </p:nvSpPr>
        <p:spPr>
          <a:xfrm>
            <a:off x="5610386" y="2330450"/>
            <a:ext cx="4620179" cy="3724096"/>
          </a:xfrm>
          <a:prstGeom prst="rect">
            <a:avLst/>
          </a:prstGeom>
        </p:spPr>
        <p:txBody>
          <a:bodyPr wrap="square">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00000"/>
              </a:buClr>
            </a:pPr>
            <a:r>
              <a:rPr lang="nb-NO">
                <a:solidFill>
                  <a:srgbClr val="000000"/>
                </a:solidFill>
              </a:rPr>
              <a:t>Stortingsmelding nr. 35 (2008-2009) angir fem nasjonale mål for brannvernarbeidet </a:t>
            </a:r>
          </a:p>
          <a:p>
            <a:pPr lvl="3" indent="-342900">
              <a:spcBef>
                <a:spcPts val="1200"/>
              </a:spcBef>
              <a:buClr>
                <a:srgbClr val="7F7F7F"/>
              </a:buClr>
              <a:buSzPct val="115000"/>
              <a:defRPr/>
            </a:pPr>
            <a:r>
              <a:rPr lang="nb-NO" sz="1800">
                <a:solidFill>
                  <a:srgbClr val="000000"/>
                </a:solidFill>
              </a:rPr>
              <a:t>Færre omkomne i brann</a:t>
            </a:r>
          </a:p>
          <a:p>
            <a:pPr lvl="3" indent="-342900">
              <a:spcBef>
                <a:spcPts val="1200"/>
              </a:spcBef>
              <a:buClr>
                <a:srgbClr val="7F7F7F"/>
              </a:buClr>
              <a:buSzPct val="115000"/>
              <a:defRPr/>
            </a:pPr>
            <a:r>
              <a:rPr lang="nb-NO" sz="1800">
                <a:solidFill>
                  <a:srgbClr val="000000"/>
                </a:solidFill>
              </a:rPr>
              <a:t>Unngå tap av uerstattelige kulturhistoriske verdier</a:t>
            </a:r>
          </a:p>
          <a:p>
            <a:pPr lvl="3" indent="-342900">
              <a:spcBef>
                <a:spcPts val="1200"/>
              </a:spcBef>
              <a:buClr>
                <a:srgbClr val="7F7F7F"/>
              </a:buClr>
              <a:buSzPct val="115000"/>
              <a:defRPr/>
            </a:pPr>
            <a:r>
              <a:rPr lang="nb-NO" sz="1800">
                <a:solidFill>
                  <a:srgbClr val="000000"/>
                </a:solidFill>
              </a:rPr>
              <a:t>Unngå branner som lammer kritiske samfunnsfunksjoner</a:t>
            </a:r>
          </a:p>
          <a:p>
            <a:pPr lvl="3" indent="-342900">
              <a:spcBef>
                <a:spcPts val="1200"/>
              </a:spcBef>
              <a:buClr>
                <a:srgbClr val="7F7F7F"/>
              </a:buClr>
              <a:buSzPct val="115000"/>
              <a:defRPr/>
            </a:pPr>
            <a:r>
              <a:rPr lang="nb-NO" sz="1800">
                <a:solidFill>
                  <a:srgbClr val="000000"/>
                </a:solidFill>
              </a:rPr>
              <a:t>Styrket beredskap og håndteringsevne</a:t>
            </a:r>
          </a:p>
          <a:p>
            <a:pPr lvl="3" indent="-342900">
              <a:spcBef>
                <a:spcPts val="1200"/>
              </a:spcBef>
              <a:buClr>
                <a:srgbClr val="7F7F7F"/>
              </a:buClr>
              <a:buSzPct val="115000"/>
              <a:defRPr/>
            </a:pPr>
            <a:r>
              <a:rPr lang="nb-NO" sz="1800">
                <a:solidFill>
                  <a:srgbClr val="000000"/>
                </a:solidFill>
              </a:rPr>
              <a:t>Mindre tap av materielle verdier</a:t>
            </a:r>
          </a:p>
        </p:txBody>
      </p:sp>
      <p:pic>
        <p:nvPicPr>
          <p:cNvPr id="6"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72999" y="2330450"/>
            <a:ext cx="1961435" cy="2778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kstSylinder 6"/>
          <p:cNvSpPr txBox="1"/>
          <p:nvPr/>
        </p:nvSpPr>
        <p:spPr>
          <a:xfrm>
            <a:off x="4503046" y="6463391"/>
            <a:ext cx="1107340" cy="246221"/>
          </a:xfrm>
          <a:prstGeom prst="rect">
            <a:avLst/>
          </a:prstGeom>
          <a:noFill/>
        </p:spPr>
        <p:txBody>
          <a:bodyPr wrap="square" rtlCol="0">
            <a:spAutoFit/>
          </a:bodyPr>
          <a:lstStyle/>
          <a:p>
            <a:pPr defTabSz="914483"/>
            <a:r>
              <a:rPr lang="nb-NO" sz="1000" dirty="0">
                <a:solidFill>
                  <a:prstClr val="black"/>
                </a:solidFill>
                <a:latin typeface="Calibri" panose="020F0502020204030204" pitchFamily="34" charset="0"/>
                <a:cs typeface="Calibri" panose="020F0502020204030204" pitchFamily="34" charset="0"/>
              </a:rPr>
              <a:t>Foto: OBRE</a:t>
            </a:r>
          </a:p>
        </p:txBody>
      </p:sp>
    </p:spTree>
    <p:extLst>
      <p:ext uri="{BB962C8B-B14F-4D97-AF65-F5344CB8AC3E}">
        <p14:creationId xmlns:p14="http://schemas.microsoft.com/office/powerpoint/2010/main" val="3706782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bygning, utendørs, himmel, offentlig bygning&#10;&#10;Automatisk generert beskrivelse">
            <a:extLst>
              <a:ext uri="{FF2B5EF4-FFF2-40B4-BE49-F238E27FC236}">
                <a16:creationId xmlns:a16="http://schemas.microsoft.com/office/drawing/2014/main" id="{6D1D5A91-4B16-4067-ABF8-4795DC5087C6}"/>
              </a:ext>
            </a:extLst>
          </p:cNvPr>
          <p:cNvPicPr>
            <a:picLocks noChangeAspect="1"/>
          </p:cNvPicPr>
          <p:nvPr/>
        </p:nvPicPr>
        <p:blipFill rotWithShape="1">
          <a:blip r:embed="rId3">
            <a:extLst>
              <a:ext uri="{28A0092B-C50C-407E-A947-70E740481C1C}">
                <a14:useLocalDpi xmlns:a14="http://schemas.microsoft.com/office/drawing/2010/main" val="0"/>
              </a:ext>
            </a:extLst>
          </a:blip>
          <a:srcRect l="17291" r="19005"/>
          <a:stretch/>
        </p:blipFill>
        <p:spPr>
          <a:xfrm>
            <a:off x="5638799" y="0"/>
            <a:ext cx="6553201" cy="6858000"/>
          </a:xfrm>
          <a:prstGeom prst="rect">
            <a:avLst/>
          </a:prstGeom>
        </p:spPr>
      </p:pic>
      <p:sp>
        <p:nvSpPr>
          <p:cNvPr id="4" name="Tittel 3">
            <a:extLst>
              <a:ext uri="{FF2B5EF4-FFF2-40B4-BE49-F238E27FC236}">
                <a16:creationId xmlns:a16="http://schemas.microsoft.com/office/drawing/2014/main" id="{FFF65DC5-8AB0-4CD5-BB04-3E4D8E5541C7}"/>
              </a:ext>
            </a:extLst>
          </p:cNvPr>
          <p:cNvSpPr txBox="1">
            <a:spLocks/>
          </p:cNvSpPr>
          <p:nvPr/>
        </p:nvSpPr>
        <p:spPr>
          <a:xfrm>
            <a:off x="639906" y="516836"/>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Annet aspekt</a:t>
            </a:r>
          </a:p>
        </p:txBody>
      </p:sp>
      <p:sp>
        <p:nvSpPr>
          <p:cNvPr id="6" name="Plassholder for innhold 2">
            <a:extLst>
              <a:ext uri="{FF2B5EF4-FFF2-40B4-BE49-F238E27FC236}">
                <a16:creationId xmlns:a16="http://schemas.microsoft.com/office/drawing/2014/main" id="{D91E9025-A488-4919-905D-E7D1AC851B77}"/>
              </a:ext>
            </a:extLst>
          </p:cNvPr>
          <p:cNvSpPr txBox="1">
            <a:spLocks/>
          </p:cNvSpPr>
          <p:nvPr/>
        </p:nvSpPr>
        <p:spPr>
          <a:xfrm>
            <a:off x="639906" y="1709530"/>
            <a:ext cx="5155104" cy="3786949"/>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lang="nb-NO">
                <a:solidFill>
                  <a:srgbClr val="000000"/>
                </a:solidFill>
              </a:rPr>
              <a:t>Ødeleggelse av kulturarv blir ofte et tidlig mål i krig</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lang="nb-NO">
                <a:solidFill>
                  <a:srgbClr val="000000"/>
                </a:solidFill>
              </a:rPr>
              <a:t>Folk sin identitet er gjerne sterkt knyttet til historien</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lang="nb-NO">
                <a:solidFill>
                  <a:srgbClr val="000000"/>
                </a:solidFill>
              </a:rPr>
              <a:t>Kulturarv bevart etter konflikt blir enda viktigere, og hjelper å gjenbygge identitet</a:t>
            </a:r>
          </a:p>
        </p:txBody>
      </p:sp>
      <p:sp>
        <p:nvSpPr>
          <p:cNvPr id="7" name="TekstSylinder 6">
            <a:extLst>
              <a:ext uri="{FF2B5EF4-FFF2-40B4-BE49-F238E27FC236}">
                <a16:creationId xmlns:a16="http://schemas.microsoft.com/office/drawing/2014/main" id="{41CBF1C0-13C4-40B0-9635-D5EF755873DB}"/>
              </a:ext>
            </a:extLst>
          </p:cNvPr>
          <p:cNvSpPr txBox="1"/>
          <p:nvPr/>
        </p:nvSpPr>
        <p:spPr>
          <a:xfrm>
            <a:off x="1825626" y="6415020"/>
            <a:ext cx="3813173" cy="338554"/>
          </a:xfrm>
          <a:prstGeom prst="rect">
            <a:avLst/>
          </a:prstGeom>
          <a:noFill/>
        </p:spPr>
        <p:txBody>
          <a:bodyPr wrap="square" rtlCol="0">
            <a:spAutoFit/>
          </a:bodyPr>
          <a:lstStyle/>
          <a:p>
            <a:r>
              <a:rPr lang="nb-NO" sz="1600" i="1" dirty="0"/>
              <a:t>Monument i Odesa, Ukraina,  9. mars 2022</a:t>
            </a:r>
          </a:p>
        </p:txBody>
      </p:sp>
      <p:sp>
        <p:nvSpPr>
          <p:cNvPr id="9" name="TekstSylinder 8">
            <a:extLst>
              <a:ext uri="{FF2B5EF4-FFF2-40B4-BE49-F238E27FC236}">
                <a16:creationId xmlns:a16="http://schemas.microsoft.com/office/drawing/2014/main" id="{9A9F23FA-8264-4F5C-A071-68B395BEF01E}"/>
              </a:ext>
            </a:extLst>
          </p:cNvPr>
          <p:cNvSpPr txBox="1"/>
          <p:nvPr/>
        </p:nvSpPr>
        <p:spPr>
          <a:xfrm>
            <a:off x="9001747" y="6611779"/>
            <a:ext cx="3271890" cy="246221"/>
          </a:xfrm>
          <a:prstGeom prst="rect">
            <a:avLst/>
          </a:prstGeom>
          <a:noFill/>
        </p:spPr>
        <p:txBody>
          <a:bodyPr wrap="square">
            <a:spAutoFit/>
          </a:bodyPr>
          <a:lstStyle/>
          <a:p>
            <a:r>
              <a:rPr lang="nb-NO" sz="1000">
                <a:solidFill>
                  <a:schemeClr val="bg1"/>
                </a:solidFill>
              </a:rPr>
              <a:t> Foto: Nina </a:t>
            </a:r>
            <a:r>
              <a:rPr lang="nb-NO" sz="1000" err="1">
                <a:solidFill>
                  <a:schemeClr val="bg1"/>
                </a:solidFill>
              </a:rPr>
              <a:t>Liashonok</a:t>
            </a:r>
            <a:r>
              <a:rPr lang="nb-NO" sz="1000">
                <a:solidFill>
                  <a:schemeClr val="bg1"/>
                </a:solidFill>
              </a:rPr>
              <a:t>, Ukrinform/ABACAPRESS.COM</a:t>
            </a:r>
          </a:p>
        </p:txBody>
      </p:sp>
    </p:spTree>
    <p:extLst>
      <p:ext uri="{BB962C8B-B14F-4D97-AF65-F5344CB8AC3E}">
        <p14:creationId xmlns:p14="http://schemas.microsoft.com/office/powerpoint/2010/main" val="638967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3">
            <a:extLst>
              <a:ext uri="{FF2B5EF4-FFF2-40B4-BE49-F238E27FC236}">
                <a16:creationId xmlns:a16="http://schemas.microsoft.com/office/drawing/2014/main" id="{FFF65DC5-8AB0-4CD5-BB04-3E4D8E5541C7}"/>
              </a:ext>
            </a:extLst>
          </p:cNvPr>
          <p:cNvSpPr txBox="1">
            <a:spLocks/>
          </p:cNvSpPr>
          <p:nvPr/>
        </p:nvSpPr>
        <p:spPr>
          <a:xfrm>
            <a:off x="639906" y="516836"/>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Kulturarv</a:t>
            </a:r>
          </a:p>
        </p:txBody>
      </p:sp>
      <p:sp>
        <p:nvSpPr>
          <p:cNvPr id="11" name="Plassholder for innhold 2">
            <a:extLst>
              <a:ext uri="{FF2B5EF4-FFF2-40B4-BE49-F238E27FC236}">
                <a16:creationId xmlns:a16="http://schemas.microsoft.com/office/drawing/2014/main" id="{D91E9025-A488-4919-905D-E7D1AC851B77}"/>
              </a:ext>
            </a:extLst>
          </p:cNvPr>
          <p:cNvSpPr txBox="1">
            <a:spLocks/>
          </p:cNvSpPr>
          <p:nvPr/>
        </p:nvSpPr>
        <p:spPr>
          <a:xfrm>
            <a:off x="639906" y="1709530"/>
            <a:ext cx="3943524" cy="3786949"/>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lang="nb-NO">
                <a:solidFill>
                  <a:srgbClr val="000000"/>
                </a:solidFill>
              </a:rPr>
              <a:t>Kulturarv kan sies å være hele den historiske plattformen samfunnet står på</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lang="nb-NO">
                <a:solidFill>
                  <a:srgbClr val="000000"/>
                </a:solidFill>
              </a:rPr>
              <a:t>Begrepet er en samlebetegnelse for materiell og immateriell kultur</a:t>
            </a:r>
            <a:endParaRPr kumimoji="0" lang="nb-NO" b="0" i="0" u="none" strike="noStrike" kern="1200" cap="none" spc="0" normalizeH="0" baseline="0" noProof="0">
              <a:ln>
                <a:noFill/>
              </a:ln>
              <a:solidFill>
                <a:srgbClr val="000000"/>
              </a:solidFill>
              <a:effectLst/>
              <a:uLnTx/>
              <a:uFillTx/>
            </a:endParaRPr>
          </a:p>
        </p:txBody>
      </p:sp>
      <p:sp>
        <p:nvSpPr>
          <p:cNvPr id="3" name="TekstSylinder 2"/>
          <p:cNvSpPr txBox="1"/>
          <p:nvPr/>
        </p:nvSpPr>
        <p:spPr>
          <a:xfrm>
            <a:off x="3342011" y="6404522"/>
            <a:ext cx="2507780" cy="338554"/>
          </a:xfrm>
          <a:prstGeom prst="rect">
            <a:avLst/>
          </a:prstGeom>
          <a:noFill/>
        </p:spPr>
        <p:txBody>
          <a:bodyPr wrap="square" rtlCol="0">
            <a:spAutoFit/>
          </a:bodyPr>
          <a:lstStyle/>
          <a:p>
            <a:r>
              <a:rPr lang="nb-NO" sz="1600" i="1"/>
              <a:t>Stavanger sentrum</a:t>
            </a:r>
          </a:p>
        </p:txBody>
      </p:sp>
      <p:sp>
        <p:nvSpPr>
          <p:cNvPr id="10" name="TekstSylinder 9"/>
          <p:cNvSpPr txBox="1"/>
          <p:nvPr/>
        </p:nvSpPr>
        <p:spPr>
          <a:xfrm>
            <a:off x="10838395" y="6496855"/>
            <a:ext cx="1346348" cy="246221"/>
          </a:xfrm>
          <a:prstGeom prst="rect">
            <a:avLst/>
          </a:prstGeom>
          <a:noFill/>
        </p:spPr>
        <p:txBody>
          <a:bodyPr wrap="square" rtlCol="0">
            <a:spAutoFit/>
          </a:bodyPr>
          <a:lstStyle/>
          <a:p>
            <a:pPr defTabSz="914483"/>
            <a:r>
              <a:rPr lang="nb-NO" sz="1000">
                <a:solidFill>
                  <a:prstClr val="black"/>
                </a:solidFill>
                <a:latin typeface="Calibri" panose="020F0502020204030204" pitchFamily="34" charset="0"/>
                <a:cs typeface="Calibri" panose="020F0502020204030204" pitchFamily="34" charset="0"/>
              </a:rPr>
              <a:t>Foto: Finn Loftesnes</a:t>
            </a:r>
          </a:p>
        </p:txBody>
      </p:sp>
      <p:pic>
        <p:nvPicPr>
          <p:cNvPr id="13" name="Bilde 12"/>
          <p:cNvPicPr>
            <a:picLocks noChangeAspect="1"/>
          </p:cNvPicPr>
          <p:nvPr/>
        </p:nvPicPr>
        <p:blipFill rotWithShape="1">
          <a:blip r:embed="rId3" cstate="print">
            <a:extLst>
              <a:ext uri="{28A0092B-C50C-407E-A947-70E740481C1C}">
                <a14:useLocalDpi xmlns:a14="http://schemas.microsoft.com/office/drawing/2010/main" val="0"/>
              </a:ext>
            </a:extLst>
          </a:blip>
          <a:srcRect l="19145" r="13704"/>
          <a:stretch/>
        </p:blipFill>
        <p:spPr>
          <a:xfrm>
            <a:off x="5293360" y="0"/>
            <a:ext cx="6898641" cy="6858000"/>
          </a:xfrm>
          <a:prstGeom prst="rect">
            <a:avLst/>
          </a:prstGeom>
        </p:spPr>
      </p:pic>
      <p:sp>
        <p:nvSpPr>
          <p:cNvPr id="14" name="TekstSylinder 13"/>
          <p:cNvSpPr txBox="1"/>
          <p:nvPr/>
        </p:nvSpPr>
        <p:spPr>
          <a:xfrm>
            <a:off x="9982200" y="6356350"/>
            <a:ext cx="2225488" cy="400110"/>
          </a:xfrm>
          <a:prstGeom prst="rect">
            <a:avLst/>
          </a:prstGeom>
          <a:noFill/>
        </p:spPr>
        <p:txBody>
          <a:bodyPr wrap="square" rtlCol="0">
            <a:spAutoFit/>
          </a:bodyPr>
          <a:lstStyle/>
          <a:p>
            <a:pPr defTabSz="914483"/>
            <a:r>
              <a:rPr lang="nb-NO" sz="1000">
                <a:solidFill>
                  <a:schemeClr val="bg1"/>
                </a:solidFill>
                <a:latin typeface="Calibri" panose="020F0502020204030204" pitchFamily="34" charset="0"/>
                <a:cs typeface="Calibri" panose="020F0502020204030204" pitchFamily="34" charset="0"/>
              </a:rPr>
              <a:t>Foto: Riksantikvaren, Lene Buskoven, </a:t>
            </a:r>
          </a:p>
          <a:p>
            <a:pPr defTabSz="914483"/>
            <a:r>
              <a:rPr lang="nb-NO" sz="1000">
                <a:solidFill>
                  <a:schemeClr val="bg1"/>
                </a:solidFill>
                <a:latin typeface="Calibri" panose="020F0502020204030204" pitchFamily="34" charset="0"/>
                <a:cs typeface="Calibri" panose="020F0502020204030204" pitchFamily="34" charset="0"/>
              </a:rPr>
              <a:t>CC BY-SA 4.0</a:t>
            </a:r>
          </a:p>
        </p:txBody>
      </p:sp>
    </p:spTree>
    <p:extLst>
      <p:ext uri="{BB962C8B-B14F-4D97-AF65-F5344CB8AC3E}">
        <p14:creationId xmlns:p14="http://schemas.microsoft.com/office/powerpoint/2010/main" val="168039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3">
            <a:extLst>
              <a:ext uri="{FF2B5EF4-FFF2-40B4-BE49-F238E27FC236}">
                <a16:creationId xmlns:a16="http://schemas.microsoft.com/office/drawing/2014/main" id="{FFF65DC5-8AB0-4CD5-BB04-3E4D8E5541C7}"/>
              </a:ext>
            </a:extLst>
          </p:cNvPr>
          <p:cNvSpPr txBox="1">
            <a:spLocks/>
          </p:cNvSpPr>
          <p:nvPr/>
        </p:nvSpPr>
        <p:spPr>
          <a:xfrm>
            <a:off x="639906" y="516836"/>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Kulturarv</a:t>
            </a:r>
          </a:p>
        </p:txBody>
      </p:sp>
      <p:pic>
        <p:nvPicPr>
          <p:cNvPr id="6" name="Picture 2" descr="Ingen pengesum vil kunne erstatte det tapte"/>
          <p:cNvPicPr>
            <a:picLocks noChangeAspect="1" noChangeArrowheads="1"/>
          </p:cNvPicPr>
          <p:nvPr/>
        </p:nvPicPr>
        <p:blipFill rotWithShape="1">
          <a:blip r:embed="rId3">
            <a:extLst>
              <a:ext uri="{28A0092B-C50C-407E-A947-70E740481C1C}">
                <a14:useLocalDpi xmlns:a14="http://schemas.microsoft.com/office/drawing/2010/main" val="0"/>
              </a:ext>
            </a:extLst>
          </a:blip>
          <a:srcRect l="3956" b="5181"/>
          <a:stretch/>
        </p:blipFill>
        <p:spPr bwMode="auto">
          <a:xfrm>
            <a:off x="4166647" y="-14140"/>
            <a:ext cx="8025353" cy="6872140"/>
          </a:xfrm>
          <a:prstGeom prst="rect">
            <a:avLst/>
          </a:prstGeom>
          <a:noFill/>
          <a:extLst>
            <a:ext uri="{909E8E84-426E-40DD-AFC4-6F175D3DCCD1}">
              <a14:hiddenFill xmlns:a14="http://schemas.microsoft.com/office/drawing/2010/main">
                <a:solidFill>
                  <a:srgbClr val="FFFFFF"/>
                </a:solidFill>
              </a14:hiddenFill>
            </a:ext>
          </a:extLst>
        </p:spPr>
      </p:pic>
      <p:sp>
        <p:nvSpPr>
          <p:cNvPr id="7" name="TekstSylinder 6"/>
          <p:cNvSpPr txBox="1"/>
          <p:nvPr/>
        </p:nvSpPr>
        <p:spPr>
          <a:xfrm>
            <a:off x="9961297" y="6366909"/>
            <a:ext cx="2048452" cy="400110"/>
          </a:xfrm>
          <a:prstGeom prst="rect">
            <a:avLst/>
          </a:prstGeom>
          <a:noFill/>
        </p:spPr>
        <p:txBody>
          <a:bodyPr wrap="square" rtlCol="0">
            <a:spAutoFit/>
          </a:bodyPr>
          <a:lstStyle/>
          <a:p>
            <a:pPr defTabSz="914483"/>
            <a:r>
              <a:rPr lang="nb-NO" sz="1000" dirty="0">
                <a:latin typeface="Calibri" panose="020F0502020204030204" pitchFamily="34" charset="0"/>
                <a:cs typeface="Calibri" panose="020F0502020204030204" pitchFamily="34" charset="0"/>
              </a:rPr>
              <a:t>Foto: Universitetsmuseet i Bergen, CC BY-SA 4.0</a:t>
            </a:r>
          </a:p>
        </p:txBody>
      </p:sp>
      <p:sp>
        <p:nvSpPr>
          <p:cNvPr id="3" name="TekstSylinder 2"/>
          <p:cNvSpPr txBox="1"/>
          <p:nvPr/>
        </p:nvSpPr>
        <p:spPr>
          <a:xfrm>
            <a:off x="1950181" y="6375607"/>
            <a:ext cx="2507780" cy="338554"/>
          </a:xfrm>
          <a:prstGeom prst="rect">
            <a:avLst/>
          </a:prstGeom>
          <a:noFill/>
        </p:spPr>
        <p:txBody>
          <a:bodyPr wrap="square" rtlCol="0">
            <a:spAutoFit/>
          </a:bodyPr>
          <a:lstStyle/>
          <a:p>
            <a:r>
              <a:rPr lang="nb-NO" sz="1600" i="1"/>
              <a:t>Spenner fra Vikingtiden</a:t>
            </a:r>
          </a:p>
        </p:txBody>
      </p:sp>
      <p:sp>
        <p:nvSpPr>
          <p:cNvPr id="10" name="Plassholder for innhold 2">
            <a:extLst>
              <a:ext uri="{FF2B5EF4-FFF2-40B4-BE49-F238E27FC236}">
                <a16:creationId xmlns:a16="http://schemas.microsoft.com/office/drawing/2014/main" id="{21B914A2-40B2-4CEE-847F-87AA857E8828}"/>
              </a:ext>
            </a:extLst>
          </p:cNvPr>
          <p:cNvSpPr txBox="1">
            <a:spLocks/>
          </p:cNvSpPr>
          <p:nvPr/>
        </p:nvSpPr>
        <p:spPr>
          <a:xfrm>
            <a:off x="639906" y="1709530"/>
            <a:ext cx="3419476" cy="3786949"/>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CF0B2C"/>
              </a:buClr>
              <a:buSzPct val="150000"/>
              <a:buNone/>
              <a:tabLst/>
              <a:defRPr/>
            </a:pPr>
            <a:r>
              <a:rPr kumimoji="0" lang="nb-NO" b="1" i="0" u="none" strike="noStrike" kern="1200" cap="none" spc="0" normalizeH="0" baseline="0" noProof="0">
                <a:ln>
                  <a:noFill/>
                </a:ln>
                <a:solidFill>
                  <a:srgbClr val="000000"/>
                </a:solidFill>
                <a:effectLst/>
                <a:uLnTx/>
                <a:uFillTx/>
              </a:rPr>
              <a:t>Materiell kultur</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lang="nb-NO">
                <a:solidFill>
                  <a:srgbClr val="000000"/>
                </a:solidFill>
              </a:rPr>
              <a:t>Materiell kultur eller kulturminner, er alle spor etter menneskers liv og virke i vårt fysiske miljø</a:t>
            </a:r>
          </a:p>
          <a:p>
            <a:pPr lvl="3" indent="-342900">
              <a:spcBef>
                <a:spcPts val="1200"/>
              </a:spcBef>
              <a:buClr>
                <a:srgbClr val="7F7F7F"/>
              </a:buClr>
              <a:buSzPct val="115000"/>
              <a:defRPr/>
            </a:pPr>
            <a:r>
              <a:rPr lang="nb-NO" sz="1800">
                <a:solidFill>
                  <a:srgbClr val="000000"/>
                </a:solidFill>
              </a:rPr>
              <a:t>gjenstander</a:t>
            </a:r>
          </a:p>
          <a:p>
            <a:pPr lvl="3" indent="-342900">
              <a:spcBef>
                <a:spcPts val="1200"/>
              </a:spcBef>
              <a:buClr>
                <a:srgbClr val="7F7F7F"/>
              </a:buClr>
              <a:buSzPct val="115000"/>
              <a:defRPr/>
            </a:pPr>
            <a:r>
              <a:rPr lang="nb-NO" sz="1800">
                <a:solidFill>
                  <a:srgbClr val="000000"/>
                </a:solidFill>
              </a:rPr>
              <a:t>bygninger</a:t>
            </a:r>
          </a:p>
          <a:p>
            <a:pPr lvl="3" indent="-342900">
              <a:spcBef>
                <a:spcPts val="1200"/>
              </a:spcBef>
              <a:buClr>
                <a:srgbClr val="7F7F7F"/>
              </a:buClr>
              <a:buSzPct val="115000"/>
              <a:defRPr/>
            </a:pPr>
            <a:r>
              <a:rPr lang="nb-NO" sz="1800">
                <a:solidFill>
                  <a:srgbClr val="000000"/>
                </a:solidFill>
              </a:rPr>
              <a:t>struktur</a:t>
            </a:r>
          </a:p>
          <a:p>
            <a:pPr lvl="3" indent="-342900">
              <a:spcBef>
                <a:spcPts val="1200"/>
              </a:spcBef>
              <a:buClr>
                <a:srgbClr val="7F7F7F"/>
              </a:buClr>
              <a:buSzPct val="115000"/>
              <a:defRPr/>
            </a:pPr>
            <a:r>
              <a:rPr lang="nb-NO" sz="1800">
                <a:solidFill>
                  <a:srgbClr val="000000"/>
                </a:solidFill>
              </a:rPr>
              <a:t>landskap</a:t>
            </a:r>
          </a:p>
          <a:p>
            <a:pPr lvl="3" indent="-342900">
              <a:spcBef>
                <a:spcPts val="1200"/>
              </a:spcBef>
              <a:buClr>
                <a:srgbClr val="7F7F7F"/>
              </a:buClr>
              <a:buSzPct val="150000"/>
              <a:defRPr/>
            </a:pPr>
            <a:endParaRPr lang="nb-NO">
              <a:solidFill>
                <a:srgbClr val="000000"/>
              </a:solidFill>
            </a:endParaRPr>
          </a:p>
          <a:p>
            <a:pPr lvl="4" indent="-342900">
              <a:spcBef>
                <a:spcPts val="1200"/>
              </a:spcBef>
              <a:buClr>
                <a:srgbClr val="CF0B2C"/>
              </a:buClr>
              <a:buSzPct val="150000"/>
              <a:defRPr/>
            </a:pPr>
            <a:endParaRPr kumimoji="0" lang="nb-NO" b="0" i="0" u="none" strike="noStrike" kern="120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270261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tel 3">
            <a:extLst>
              <a:ext uri="{FF2B5EF4-FFF2-40B4-BE49-F238E27FC236}">
                <a16:creationId xmlns:a16="http://schemas.microsoft.com/office/drawing/2014/main" id="{839D9D72-8430-4D3F-8F0E-80FBE6551439}"/>
              </a:ext>
            </a:extLst>
          </p:cNvPr>
          <p:cNvSpPr txBox="1">
            <a:spLocks/>
          </p:cNvSpPr>
          <p:nvPr/>
        </p:nvSpPr>
        <p:spPr>
          <a:xfrm>
            <a:off x="639906" y="516836"/>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Kulturarv</a:t>
            </a:r>
          </a:p>
        </p:txBody>
      </p:sp>
      <p:sp>
        <p:nvSpPr>
          <p:cNvPr id="2" name="Rektangel 1"/>
          <p:cNvSpPr/>
          <p:nvPr/>
        </p:nvSpPr>
        <p:spPr>
          <a:xfrm>
            <a:off x="1599069" y="6370018"/>
            <a:ext cx="2385974" cy="338554"/>
          </a:xfrm>
          <a:prstGeom prst="rect">
            <a:avLst/>
          </a:prstGeom>
        </p:spPr>
        <p:txBody>
          <a:bodyPr wrap="none">
            <a:spAutoFit/>
          </a:bodyPr>
          <a:lstStyle/>
          <a:p>
            <a:pPr>
              <a:buClr>
                <a:srgbClr val="CF0B2C"/>
              </a:buClr>
              <a:defRPr/>
            </a:pPr>
            <a:r>
              <a:rPr lang="nb-NO" sz="1600" i="1" err="1">
                <a:solidFill>
                  <a:srgbClr val="000000"/>
                </a:solidFill>
              </a:rPr>
              <a:t>Uppigard</a:t>
            </a:r>
            <a:r>
              <a:rPr lang="nb-NO" sz="1600" i="1">
                <a:solidFill>
                  <a:srgbClr val="000000"/>
                </a:solidFill>
              </a:rPr>
              <a:t> Natadal i Seljord</a:t>
            </a:r>
            <a:endParaRPr lang="nb-NO" sz="1600">
              <a:solidFill>
                <a:srgbClr val="000000"/>
              </a:solidFill>
            </a:endParaRPr>
          </a:p>
        </p:txBody>
      </p:sp>
      <p:pic>
        <p:nvPicPr>
          <p:cNvPr id="3" name="Bilde 2"/>
          <p:cNvPicPr>
            <a:picLocks noChangeAspect="1"/>
          </p:cNvPicPr>
          <p:nvPr/>
        </p:nvPicPr>
        <p:blipFill rotWithShape="1">
          <a:blip r:embed="rId3" cstate="print">
            <a:extLst>
              <a:ext uri="{28A0092B-C50C-407E-A947-70E740481C1C}">
                <a14:useLocalDpi xmlns:a14="http://schemas.microsoft.com/office/drawing/2010/main" val="0"/>
              </a:ext>
            </a:extLst>
          </a:blip>
          <a:srcRect l="10" r="11324"/>
          <a:stretch/>
        </p:blipFill>
        <p:spPr>
          <a:xfrm>
            <a:off x="4084320" y="0"/>
            <a:ext cx="8107680" cy="6858000"/>
          </a:xfrm>
          <a:prstGeom prst="rect">
            <a:avLst/>
          </a:prstGeom>
        </p:spPr>
      </p:pic>
      <p:sp>
        <p:nvSpPr>
          <p:cNvPr id="9" name="TekstSylinder 8"/>
          <p:cNvSpPr txBox="1"/>
          <p:nvPr/>
        </p:nvSpPr>
        <p:spPr>
          <a:xfrm>
            <a:off x="10143548" y="6457890"/>
            <a:ext cx="2048452" cy="400110"/>
          </a:xfrm>
          <a:prstGeom prst="rect">
            <a:avLst/>
          </a:prstGeom>
          <a:noFill/>
        </p:spPr>
        <p:txBody>
          <a:bodyPr wrap="square" rtlCol="0">
            <a:spAutoFit/>
          </a:bodyPr>
          <a:lstStyle/>
          <a:p>
            <a:pPr defTabSz="914483"/>
            <a:r>
              <a:rPr lang="nb-NO" sz="1000">
                <a:latin typeface="Calibri" panose="020F0502020204030204" pitchFamily="34" charset="0"/>
                <a:cs typeface="Calibri" panose="020F0502020204030204" pitchFamily="34" charset="0"/>
              </a:rPr>
              <a:t>Foto: Riksantikvaren, Leif Anker, </a:t>
            </a:r>
          </a:p>
          <a:p>
            <a:pPr defTabSz="914483"/>
            <a:r>
              <a:rPr lang="nb-NO" sz="1000">
                <a:latin typeface="Calibri" panose="020F0502020204030204" pitchFamily="34" charset="0"/>
                <a:cs typeface="Calibri" panose="020F0502020204030204" pitchFamily="34" charset="0"/>
              </a:rPr>
              <a:t>CC BY-SA 4.0</a:t>
            </a:r>
          </a:p>
        </p:txBody>
      </p:sp>
      <p:sp>
        <p:nvSpPr>
          <p:cNvPr id="8" name="Plassholder for innhold 2">
            <a:extLst>
              <a:ext uri="{FF2B5EF4-FFF2-40B4-BE49-F238E27FC236}">
                <a16:creationId xmlns:a16="http://schemas.microsoft.com/office/drawing/2014/main" id="{50D2728B-ED63-455F-815D-A4EBF28EE0EB}"/>
              </a:ext>
            </a:extLst>
          </p:cNvPr>
          <p:cNvSpPr txBox="1">
            <a:spLocks/>
          </p:cNvSpPr>
          <p:nvPr/>
        </p:nvSpPr>
        <p:spPr>
          <a:xfrm>
            <a:off x="639906" y="1709530"/>
            <a:ext cx="3419476" cy="3786949"/>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CF0B2C"/>
              </a:buClr>
              <a:buSzPct val="150000"/>
              <a:buNone/>
              <a:tabLst/>
              <a:defRPr/>
            </a:pPr>
            <a:r>
              <a:rPr kumimoji="0" lang="nb-NO" b="1" i="0" u="none" strike="noStrike" kern="1200" cap="none" spc="0" normalizeH="0" baseline="0" noProof="0">
                <a:ln>
                  <a:noFill/>
                </a:ln>
                <a:solidFill>
                  <a:srgbClr val="000000"/>
                </a:solidFill>
                <a:effectLst/>
                <a:uLnTx/>
                <a:uFillTx/>
              </a:rPr>
              <a:t>Materiell kultur</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lang="nb-NO">
                <a:solidFill>
                  <a:srgbClr val="000000"/>
                </a:solidFill>
              </a:rPr>
              <a:t>Materiell kultur eller kulturminner, er alle spor etter menneskers liv og virke i vårt fysiske miljø</a:t>
            </a:r>
          </a:p>
          <a:p>
            <a:pPr lvl="3" indent="-342900">
              <a:spcBef>
                <a:spcPts val="1200"/>
              </a:spcBef>
              <a:buClr>
                <a:srgbClr val="7F7F7F"/>
              </a:buClr>
              <a:buSzPct val="115000"/>
              <a:defRPr/>
            </a:pPr>
            <a:r>
              <a:rPr lang="nb-NO" sz="1800">
                <a:solidFill>
                  <a:srgbClr val="000000"/>
                </a:solidFill>
              </a:rPr>
              <a:t>gjenstander</a:t>
            </a:r>
          </a:p>
          <a:p>
            <a:pPr lvl="3" indent="-342900">
              <a:spcBef>
                <a:spcPts val="1200"/>
              </a:spcBef>
              <a:buClr>
                <a:srgbClr val="7F7F7F"/>
              </a:buClr>
              <a:buSzPct val="115000"/>
              <a:defRPr/>
            </a:pPr>
            <a:r>
              <a:rPr lang="nb-NO" sz="1800">
                <a:solidFill>
                  <a:srgbClr val="000000"/>
                </a:solidFill>
              </a:rPr>
              <a:t>bygninger</a:t>
            </a:r>
          </a:p>
          <a:p>
            <a:pPr lvl="3" indent="-342900">
              <a:spcBef>
                <a:spcPts val="1200"/>
              </a:spcBef>
              <a:buClr>
                <a:srgbClr val="7F7F7F"/>
              </a:buClr>
              <a:buSzPct val="115000"/>
              <a:defRPr/>
            </a:pPr>
            <a:r>
              <a:rPr lang="nb-NO" sz="1800">
                <a:solidFill>
                  <a:srgbClr val="000000"/>
                </a:solidFill>
              </a:rPr>
              <a:t>struktur</a:t>
            </a:r>
          </a:p>
          <a:p>
            <a:pPr lvl="3" indent="-342900">
              <a:spcBef>
                <a:spcPts val="1200"/>
              </a:spcBef>
              <a:buClr>
                <a:srgbClr val="7F7F7F"/>
              </a:buClr>
              <a:buSzPct val="115000"/>
              <a:defRPr/>
            </a:pPr>
            <a:r>
              <a:rPr lang="nb-NO" sz="1800">
                <a:solidFill>
                  <a:srgbClr val="000000"/>
                </a:solidFill>
              </a:rPr>
              <a:t>landskap</a:t>
            </a:r>
          </a:p>
          <a:p>
            <a:pPr lvl="3" indent="-342900">
              <a:spcBef>
                <a:spcPts val="1200"/>
              </a:spcBef>
              <a:buClr>
                <a:srgbClr val="7F7F7F"/>
              </a:buClr>
              <a:buSzPct val="150000"/>
              <a:defRPr/>
            </a:pPr>
            <a:endParaRPr lang="nb-NO">
              <a:solidFill>
                <a:srgbClr val="000000"/>
              </a:solidFill>
            </a:endParaRPr>
          </a:p>
          <a:p>
            <a:pPr lvl="4" indent="-342900">
              <a:spcBef>
                <a:spcPts val="1200"/>
              </a:spcBef>
              <a:buClr>
                <a:srgbClr val="CF0B2C"/>
              </a:buClr>
              <a:buSzPct val="150000"/>
              <a:defRPr/>
            </a:pPr>
            <a:endParaRPr kumimoji="0" lang="nb-NO" b="0" i="0" u="none" strike="noStrike" kern="120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394015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3">
            <a:extLst>
              <a:ext uri="{FF2B5EF4-FFF2-40B4-BE49-F238E27FC236}">
                <a16:creationId xmlns:a16="http://schemas.microsoft.com/office/drawing/2014/main" id="{0DB4772E-2C73-4231-9F11-566D8D10D1B5}"/>
              </a:ext>
            </a:extLst>
          </p:cNvPr>
          <p:cNvSpPr txBox="1">
            <a:spLocks/>
          </p:cNvSpPr>
          <p:nvPr/>
        </p:nvSpPr>
        <p:spPr>
          <a:xfrm>
            <a:off x="639906" y="516836"/>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Kulturarv</a:t>
            </a:r>
          </a:p>
        </p:txBody>
      </p:sp>
      <p:sp>
        <p:nvSpPr>
          <p:cNvPr id="10" name="TekstSylinder 9"/>
          <p:cNvSpPr txBox="1"/>
          <p:nvPr/>
        </p:nvSpPr>
        <p:spPr>
          <a:xfrm>
            <a:off x="10276257" y="5392523"/>
            <a:ext cx="2156362" cy="400110"/>
          </a:xfrm>
          <a:prstGeom prst="rect">
            <a:avLst/>
          </a:prstGeom>
          <a:noFill/>
        </p:spPr>
        <p:txBody>
          <a:bodyPr wrap="square" rtlCol="0">
            <a:spAutoFit/>
          </a:bodyPr>
          <a:lstStyle/>
          <a:p>
            <a:pPr defTabSz="914483"/>
            <a:r>
              <a:rPr lang="nb-NO" sz="1000">
                <a:solidFill>
                  <a:schemeClr val="bg1"/>
                </a:solidFill>
                <a:latin typeface="Calibri" panose="020F0502020204030204" pitchFamily="34" charset="0"/>
                <a:cs typeface="Calibri" panose="020F0502020204030204" pitchFamily="34" charset="0"/>
              </a:rPr>
              <a:t>Foto: Riksantikvaren, Lene Buskoven, </a:t>
            </a:r>
          </a:p>
          <a:p>
            <a:pPr defTabSz="914483"/>
            <a:r>
              <a:rPr lang="nb-NO" sz="1000">
                <a:solidFill>
                  <a:schemeClr val="bg1"/>
                </a:solidFill>
                <a:latin typeface="Calibri" panose="020F0502020204030204" pitchFamily="34" charset="0"/>
                <a:cs typeface="Calibri" panose="020F0502020204030204" pitchFamily="34" charset="0"/>
              </a:rPr>
              <a:t>CC BY-SA 4.0</a:t>
            </a:r>
          </a:p>
        </p:txBody>
      </p:sp>
      <p:sp>
        <p:nvSpPr>
          <p:cNvPr id="11" name="Rektangel 10"/>
          <p:cNvSpPr/>
          <p:nvPr/>
        </p:nvSpPr>
        <p:spPr>
          <a:xfrm>
            <a:off x="1734502" y="6457890"/>
            <a:ext cx="2076722" cy="338554"/>
          </a:xfrm>
          <a:prstGeom prst="rect">
            <a:avLst/>
          </a:prstGeom>
        </p:spPr>
        <p:txBody>
          <a:bodyPr wrap="none">
            <a:spAutoFit/>
          </a:bodyPr>
          <a:lstStyle/>
          <a:p>
            <a:pPr>
              <a:buClr>
                <a:srgbClr val="CF0B2C"/>
              </a:buClr>
              <a:defRPr/>
            </a:pPr>
            <a:r>
              <a:rPr lang="nb-NO" sz="1600" i="1">
                <a:solidFill>
                  <a:srgbClr val="000000"/>
                </a:solidFill>
              </a:rPr>
              <a:t>Stavanger svømmehall</a:t>
            </a:r>
            <a:endParaRPr lang="nb-NO" sz="1600">
              <a:solidFill>
                <a:srgbClr val="000000"/>
              </a:solidFill>
            </a:endParaRPr>
          </a:p>
        </p:txBody>
      </p:sp>
      <p:pic>
        <p:nvPicPr>
          <p:cNvPr id="2" name="Bilde 1"/>
          <p:cNvPicPr>
            <a:picLocks noChangeAspect="1"/>
          </p:cNvPicPr>
          <p:nvPr/>
        </p:nvPicPr>
        <p:blipFill rotWithShape="1">
          <a:blip r:embed="rId3" cstate="print">
            <a:extLst>
              <a:ext uri="{28A0092B-C50C-407E-A947-70E740481C1C}">
                <a14:useLocalDpi xmlns:a14="http://schemas.microsoft.com/office/drawing/2010/main" val="0"/>
              </a:ext>
            </a:extLst>
          </a:blip>
          <a:srcRect l="610" r="18235"/>
          <a:stretch/>
        </p:blipFill>
        <p:spPr>
          <a:xfrm>
            <a:off x="3911600" y="0"/>
            <a:ext cx="8280400" cy="6858000"/>
          </a:xfrm>
          <a:prstGeom prst="rect">
            <a:avLst/>
          </a:prstGeom>
        </p:spPr>
      </p:pic>
      <p:sp>
        <p:nvSpPr>
          <p:cNvPr id="12" name="TekstSylinder 11"/>
          <p:cNvSpPr txBox="1"/>
          <p:nvPr/>
        </p:nvSpPr>
        <p:spPr>
          <a:xfrm>
            <a:off x="10035638" y="6427112"/>
            <a:ext cx="2156362" cy="400110"/>
          </a:xfrm>
          <a:prstGeom prst="rect">
            <a:avLst/>
          </a:prstGeom>
          <a:noFill/>
        </p:spPr>
        <p:txBody>
          <a:bodyPr wrap="square" rtlCol="0">
            <a:spAutoFit/>
          </a:bodyPr>
          <a:lstStyle/>
          <a:p>
            <a:pPr defTabSz="914483"/>
            <a:r>
              <a:rPr lang="nb-NO" sz="1000">
                <a:solidFill>
                  <a:schemeClr val="bg1"/>
                </a:solidFill>
                <a:latin typeface="Calibri" panose="020F0502020204030204" pitchFamily="34" charset="0"/>
                <a:cs typeface="Calibri" panose="020F0502020204030204" pitchFamily="34" charset="0"/>
              </a:rPr>
              <a:t>Foto: Riksantikvaren, Lene Buskoven, </a:t>
            </a:r>
          </a:p>
          <a:p>
            <a:pPr defTabSz="914483"/>
            <a:r>
              <a:rPr lang="nb-NO" sz="1000">
                <a:solidFill>
                  <a:schemeClr val="bg1"/>
                </a:solidFill>
                <a:latin typeface="Calibri" panose="020F0502020204030204" pitchFamily="34" charset="0"/>
                <a:cs typeface="Calibri" panose="020F0502020204030204" pitchFamily="34" charset="0"/>
              </a:rPr>
              <a:t>CC BY-SA 4.0</a:t>
            </a:r>
          </a:p>
        </p:txBody>
      </p:sp>
      <p:sp>
        <p:nvSpPr>
          <p:cNvPr id="8" name="Plassholder for innhold 2">
            <a:extLst>
              <a:ext uri="{FF2B5EF4-FFF2-40B4-BE49-F238E27FC236}">
                <a16:creationId xmlns:a16="http://schemas.microsoft.com/office/drawing/2014/main" id="{3CEE5B50-8124-46EC-9168-29D9A9E7014B}"/>
              </a:ext>
            </a:extLst>
          </p:cNvPr>
          <p:cNvSpPr txBox="1">
            <a:spLocks/>
          </p:cNvSpPr>
          <p:nvPr/>
        </p:nvSpPr>
        <p:spPr>
          <a:xfrm>
            <a:off x="639906" y="1709530"/>
            <a:ext cx="3419476" cy="3786949"/>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CF0B2C"/>
              </a:buClr>
              <a:buSzPct val="150000"/>
              <a:buNone/>
              <a:tabLst/>
              <a:defRPr/>
            </a:pPr>
            <a:r>
              <a:rPr kumimoji="0" lang="nb-NO" b="1" i="0" u="none" strike="noStrike" kern="1200" cap="none" spc="0" normalizeH="0" baseline="0" noProof="0">
                <a:ln>
                  <a:noFill/>
                </a:ln>
                <a:solidFill>
                  <a:srgbClr val="000000"/>
                </a:solidFill>
                <a:effectLst/>
                <a:uLnTx/>
                <a:uFillTx/>
              </a:rPr>
              <a:t>Materiell kultur</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lang="nb-NO">
                <a:solidFill>
                  <a:srgbClr val="000000"/>
                </a:solidFill>
              </a:rPr>
              <a:t>Materiell kultur eller kulturminner, er alle spor etter menneskers liv og virke i vårt fysiske miljø</a:t>
            </a:r>
          </a:p>
          <a:p>
            <a:pPr lvl="3" indent="-342900">
              <a:spcBef>
                <a:spcPts val="1200"/>
              </a:spcBef>
              <a:buClr>
                <a:srgbClr val="7F7F7F"/>
              </a:buClr>
              <a:buSzPct val="115000"/>
              <a:defRPr/>
            </a:pPr>
            <a:r>
              <a:rPr lang="nb-NO" sz="1800">
                <a:solidFill>
                  <a:srgbClr val="000000"/>
                </a:solidFill>
              </a:rPr>
              <a:t>gjenstander</a:t>
            </a:r>
          </a:p>
          <a:p>
            <a:pPr lvl="3" indent="-342900">
              <a:spcBef>
                <a:spcPts val="1200"/>
              </a:spcBef>
              <a:buClr>
                <a:srgbClr val="7F7F7F"/>
              </a:buClr>
              <a:buSzPct val="115000"/>
              <a:defRPr/>
            </a:pPr>
            <a:r>
              <a:rPr lang="nb-NO" sz="1800">
                <a:solidFill>
                  <a:srgbClr val="000000"/>
                </a:solidFill>
              </a:rPr>
              <a:t>bygninger</a:t>
            </a:r>
          </a:p>
          <a:p>
            <a:pPr lvl="3" indent="-342900">
              <a:spcBef>
                <a:spcPts val="1200"/>
              </a:spcBef>
              <a:buClr>
                <a:srgbClr val="7F7F7F"/>
              </a:buClr>
              <a:buSzPct val="115000"/>
              <a:defRPr/>
            </a:pPr>
            <a:r>
              <a:rPr lang="nb-NO" sz="1800">
                <a:solidFill>
                  <a:srgbClr val="000000"/>
                </a:solidFill>
              </a:rPr>
              <a:t>struktur</a:t>
            </a:r>
          </a:p>
          <a:p>
            <a:pPr lvl="3" indent="-342900">
              <a:spcBef>
                <a:spcPts val="1200"/>
              </a:spcBef>
              <a:buClr>
                <a:srgbClr val="7F7F7F"/>
              </a:buClr>
              <a:buSzPct val="115000"/>
              <a:defRPr/>
            </a:pPr>
            <a:r>
              <a:rPr lang="nb-NO" sz="1800">
                <a:solidFill>
                  <a:srgbClr val="000000"/>
                </a:solidFill>
              </a:rPr>
              <a:t>landskap</a:t>
            </a:r>
          </a:p>
          <a:p>
            <a:pPr lvl="3" indent="-342900">
              <a:spcBef>
                <a:spcPts val="1200"/>
              </a:spcBef>
              <a:buClr>
                <a:srgbClr val="7F7F7F"/>
              </a:buClr>
              <a:buSzPct val="150000"/>
              <a:defRPr/>
            </a:pPr>
            <a:endParaRPr lang="nb-NO">
              <a:solidFill>
                <a:srgbClr val="000000"/>
              </a:solidFill>
            </a:endParaRPr>
          </a:p>
          <a:p>
            <a:pPr lvl="4" indent="-342900">
              <a:spcBef>
                <a:spcPts val="1200"/>
              </a:spcBef>
              <a:buClr>
                <a:srgbClr val="CF0B2C"/>
              </a:buClr>
              <a:buSzPct val="150000"/>
              <a:defRPr/>
            </a:pPr>
            <a:endParaRPr kumimoji="0" lang="nb-NO" b="0" i="0" u="none" strike="noStrike" kern="120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49570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2" descr="Bakke_bro_Jarle_Vines_Wikimedia_Commomns_3.0.jpg">
            <a:extLst>
              <a:ext uri="{FF2B5EF4-FFF2-40B4-BE49-F238E27FC236}">
                <a16:creationId xmlns:a16="http://schemas.microsoft.com/office/drawing/2014/main" id="{E64A4E18-2DA7-EA9C-1EEF-577FA26F3265}"/>
              </a:ext>
            </a:extLst>
          </p:cNvPr>
          <p:cNvPicPr>
            <a:picLocks noChangeAspect="1"/>
          </p:cNvPicPr>
          <p:nvPr/>
        </p:nvPicPr>
        <p:blipFill rotWithShape="1">
          <a:blip r:embed="rId3"/>
          <a:srcRect l="5654" t="-51" r="-105" b="-85"/>
          <a:stretch/>
        </p:blipFill>
        <p:spPr>
          <a:xfrm>
            <a:off x="4241182" y="0"/>
            <a:ext cx="8383765" cy="6860315"/>
          </a:xfrm>
          <a:prstGeom prst="rect">
            <a:avLst/>
          </a:prstGeom>
        </p:spPr>
      </p:pic>
      <p:sp>
        <p:nvSpPr>
          <p:cNvPr id="5" name="Tittel 3">
            <a:extLst>
              <a:ext uri="{FF2B5EF4-FFF2-40B4-BE49-F238E27FC236}">
                <a16:creationId xmlns:a16="http://schemas.microsoft.com/office/drawing/2014/main" id="{9F3A98D3-9FA0-49AE-906C-A7B58A46CCA6}"/>
              </a:ext>
            </a:extLst>
          </p:cNvPr>
          <p:cNvSpPr txBox="1">
            <a:spLocks/>
          </p:cNvSpPr>
          <p:nvPr/>
        </p:nvSpPr>
        <p:spPr>
          <a:xfrm>
            <a:off x="639906" y="516836"/>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Kulturarv</a:t>
            </a:r>
          </a:p>
        </p:txBody>
      </p:sp>
      <p:sp>
        <p:nvSpPr>
          <p:cNvPr id="10" name="TekstSylinder 9"/>
          <p:cNvSpPr txBox="1"/>
          <p:nvPr/>
        </p:nvSpPr>
        <p:spPr>
          <a:xfrm>
            <a:off x="8322744" y="6420987"/>
            <a:ext cx="4117118" cy="400110"/>
          </a:xfrm>
          <a:prstGeom prst="rect">
            <a:avLst/>
          </a:prstGeom>
          <a:noFill/>
        </p:spPr>
        <p:txBody>
          <a:bodyPr wrap="square" lIns="91440" tIns="45720" rIns="91440" bIns="45720" rtlCol="0" anchor="t">
            <a:spAutoFit/>
          </a:bodyPr>
          <a:lstStyle/>
          <a:p>
            <a:pPr algn="r" defTabSz="914483"/>
            <a:r>
              <a:rPr lang="nb-NO" sz="1000">
                <a:solidFill>
                  <a:srgbClr val="FFFFFF"/>
                </a:solidFill>
                <a:ea typeface="+mn-lt"/>
                <a:cs typeface="+mn-lt"/>
              </a:rPr>
              <a:t>Foto: </a:t>
            </a:r>
            <a:r>
              <a:rPr lang="nb-NO" sz="1000" err="1">
                <a:solidFill>
                  <a:srgbClr val="FFFFFF"/>
                </a:solidFill>
                <a:ea typeface="+mn-lt"/>
                <a:cs typeface="+mn-lt"/>
              </a:rPr>
              <a:t>Jarvin</a:t>
            </a:r>
            <a:r>
              <a:rPr lang="nb-NO" sz="1000">
                <a:solidFill>
                  <a:srgbClr val="FFFFFF"/>
                </a:solidFill>
                <a:ea typeface="+mn-lt"/>
                <a:cs typeface="+mn-lt"/>
              </a:rPr>
              <a:t> - Jarle Vines</a:t>
            </a:r>
          </a:p>
          <a:p>
            <a:pPr algn="r" defTabSz="914483"/>
            <a:r>
              <a:rPr lang="nb-NO" sz="1000">
                <a:solidFill>
                  <a:srgbClr val="FFFFFF"/>
                </a:solidFill>
                <a:ea typeface="+mn-lt"/>
                <a:cs typeface="+mn-lt"/>
              </a:rPr>
              <a:t>CC BY 3.0, https://commons.wikimedia.org/w/index.php?curid=7340268</a:t>
            </a:r>
            <a:endParaRPr lang="nb-NO">
              <a:solidFill>
                <a:srgbClr val="FFFFFF"/>
              </a:solidFill>
            </a:endParaRPr>
          </a:p>
        </p:txBody>
      </p:sp>
      <p:sp>
        <p:nvSpPr>
          <p:cNvPr id="12" name="Rektangel 11"/>
          <p:cNvSpPr/>
          <p:nvPr/>
        </p:nvSpPr>
        <p:spPr>
          <a:xfrm>
            <a:off x="1312110" y="6451765"/>
            <a:ext cx="2929072" cy="338554"/>
          </a:xfrm>
          <a:prstGeom prst="rect">
            <a:avLst/>
          </a:prstGeom>
        </p:spPr>
        <p:txBody>
          <a:bodyPr wrap="none">
            <a:spAutoFit/>
          </a:bodyPr>
          <a:lstStyle/>
          <a:p>
            <a:pPr>
              <a:buClr>
                <a:srgbClr val="CF0B2C"/>
              </a:buClr>
              <a:defRPr/>
            </a:pPr>
            <a:r>
              <a:rPr lang="nb-NO" sz="1600" i="1">
                <a:solidFill>
                  <a:srgbClr val="000000"/>
                </a:solidFill>
              </a:rPr>
              <a:t>Bakke bru i Flekkefjord kommune</a:t>
            </a:r>
            <a:endParaRPr lang="nb-NO" sz="1600">
              <a:solidFill>
                <a:srgbClr val="000000"/>
              </a:solidFill>
            </a:endParaRPr>
          </a:p>
        </p:txBody>
      </p:sp>
      <p:sp>
        <p:nvSpPr>
          <p:cNvPr id="9" name="Plassholder for innhold 2">
            <a:extLst>
              <a:ext uri="{FF2B5EF4-FFF2-40B4-BE49-F238E27FC236}">
                <a16:creationId xmlns:a16="http://schemas.microsoft.com/office/drawing/2014/main" id="{DA2A5453-88D0-4B74-8835-B8B541B6A052}"/>
              </a:ext>
            </a:extLst>
          </p:cNvPr>
          <p:cNvSpPr txBox="1">
            <a:spLocks/>
          </p:cNvSpPr>
          <p:nvPr/>
        </p:nvSpPr>
        <p:spPr>
          <a:xfrm>
            <a:off x="639906" y="1709530"/>
            <a:ext cx="3419476" cy="3786949"/>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CF0B2C"/>
              </a:buClr>
              <a:buSzPct val="150000"/>
              <a:buNone/>
              <a:tabLst/>
              <a:defRPr/>
            </a:pPr>
            <a:r>
              <a:rPr kumimoji="0" lang="nb-NO" b="1" i="0" u="none" strike="noStrike" kern="1200" cap="none" spc="0" normalizeH="0" baseline="0" noProof="0">
                <a:ln>
                  <a:noFill/>
                </a:ln>
                <a:solidFill>
                  <a:srgbClr val="000000"/>
                </a:solidFill>
                <a:effectLst/>
                <a:uLnTx/>
                <a:uFillTx/>
              </a:rPr>
              <a:t>Materiell kultur</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lang="nb-NO">
                <a:solidFill>
                  <a:srgbClr val="000000"/>
                </a:solidFill>
              </a:rPr>
              <a:t>Materiell kultur eller kulturminner, er alle spor etter menneskers liv og virke i vårt fysiske miljø</a:t>
            </a:r>
          </a:p>
          <a:p>
            <a:pPr lvl="3" indent="-342900">
              <a:spcBef>
                <a:spcPts val="1200"/>
              </a:spcBef>
              <a:buClr>
                <a:srgbClr val="7F7F7F"/>
              </a:buClr>
              <a:buSzPct val="115000"/>
              <a:defRPr/>
            </a:pPr>
            <a:r>
              <a:rPr lang="nb-NO" sz="1800">
                <a:solidFill>
                  <a:srgbClr val="000000"/>
                </a:solidFill>
              </a:rPr>
              <a:t>gjenstander</a:t>
            </a:r>
          </a:p>
          <a:p>
            <a:pPr lvl="3" indent="-342900">
              <a:spcBef>
                <a:spcPts val="1200"/>
              </a:spcBef>
              <a:buClr>
                <a:srgbClr val="7F7F7F"/>
              </a:buClr>
              <a:buSzPct val="115000"/>
              <a:defRPr/>
            </a:pPr>
            <a:r>
              <a:rPr lang="nb-NO" sz="1800">
                <a:solidFill>
                  <a:srgbClr val="000000"/>
                </a:solidFill>
              </a:rPr>
              <a:t>bygninger</a:t>
            </a:r>
          </a:p>
          <a:p>
            <a:pPr lvl="3" indent="-342900">
              <a:spcBef>
                <a:spcPts val="1200"/>
              </a:spcBef>
              <a:buClr>
                <a:srgbClr val="7F7F7F"/>
              </a:buClr>
              <a:buSzPct val="115000"/>
              <a:defRPr/>
            </a:pPr>
            <a:r>
              <a:rPr lang="nb-NO" sz="1800">
                <a:solidFill>
                  <a:srgbClr val="000000"/>
                </a:solidFill>
              </a:rPr>
              <a:t>struktur</a:t>
            </a:r>
          </a:p>
          <a:p>
            <a:pPr lvl="3" indent="-342900">
              <a:spcBef>
                <a:spcPts val="1200"/>
              </a:spcBef>
              <a:buClr>
                <a:srgbClr val="7F7F7F"/>
              </a:buClr>
              <a:buSzPct val="115000"/>
              <a:defRPr/>
            </a:pPr>
            <a:r>
              <a:rPr lang="nb-NO" sz="1800">
                <a:solidFill>
                  <a:srgbClr val="000000"/>
                </a:solidFill>
              </a:rPr>
              <a:t>landskap</a:t>
            </a:r>
          </a:p>
          <a:p>
            <a:pPr lvl="3" indent="-342900">
              <a:spcBef>
                <a:spcPts val="1200"/>
              </a:spcBef>
              <a:buClr>
                <a:srgbClr val="7F7F7F"/>
              </a:buClr>
              <a:buSzPct val="150000"/>
              <a:defRPr/>
            </a:pPr>
            <a:endParaRPr lang="nb-NO">
              <a:solidFill>
                <a:srgbClr val="000000"/>
              </a:solidFill>
            </a:endParaRPr>
          </a:p>
          <a:p>
            <a:pPr lvl="4" indent="-342900">
              <a:spcBef>
                <a:spcPts val="1200"/>
              </a:spcBef>
              <a:buClr>
                <a:srgbClr val="CF0B2C"/>
              </a:buClr>
              <a:buSzPct val="150000"/>
              <a:defRPr/>
            </a:pPr>
            <a:endParaRPr kumimoji="0" lang="nb-NO" b="0" i="0" u="none" strike="noStrike" kern="120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426784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3">
            <a:extLst>
              <a:ext uri="{FF2B5EF4-FFF2-40B4-BE49-F238E27FC236}">
                <a16:creationId xmlns:a16="http://schemas.microsoft.com/office/drawing/2014/main" id="{A9914E3B-BC96-485F-86F0-7732405C1E26}"/>
              </a:ext>
            </a:extLst>
          </p:cNvPr>
          <p:cNvSpPr txBox="1">
            <a:spLocks/>
          </p:cNvSpPr>
          <p:nvPr/>
        </p:nvSpPr>
        <p:spPr>
          <a:xfrm>
            <a:off x="639906" y="516836"/>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Kulturarv</a:t>
            </a:r>
          </a:p>
        </p:txBody>
      </p:sp>
      <p:pic>
        <p:nvPicPr>
          <p:cNvPr id="8" name="Picture 8" descr="Sør-Fron, Georadar | Leter etter skjulte skatter i gravhaugene med moderne  teknologi: –Håper på spennende funn">
            <a:extLst>
              <a:ext uri="{FF2B5EF4-FFF2-40B4-BE49-F238E27FC236}">
                <a16:creationId xmlns:a16="http://schemas.microsoft.com/office/drawing/2014/main" id="{7CE24A17-BF18-4457-BF53-35C9AC5BC4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 r="10518"/>
          <a:stretch/>
        </p:blipFill>
        <p:spPr bwMode="auto">
          <a:xfrm>
            <a:off x="3892378" y="0"/>
            <a:ext cx="8299622"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kstSylinder 8">
            <a:extLst>
              <a:ext uri="{FF2B5EF4-FFF2-40B4-BE49-F238E27FC236}">
                <a16:creationId xmlns:a16="http://schemas.microsoft.com/office/drawing/2014/main" id="{B606C1BA-CB09-4C0E-B663-5B42FB7A2AD9}"/>
              </a:ext>
            </a:extLst>
          </p:cNvPr>
          <p:cNvSpPr txBox="1"/>
          <p:nvPr/>
        </p:nvSpPr>
        <p:spPr>
          <a:xfrm>
            <a:off x="10173176" y="6567257"/>
            <a:ext cx="2546526" cy="246221"/>
          </a:xfrm>
          <a:prstGeom prst="rect">
            <a:avLst/>
          </a:prstGeom>
          <a:noFill/>
        </p:spPr>
        <p:txBody>
          <a:bodyPr wrap="square" rtlCol="0">
            <a:spAutoFit/>
          </a:bodyPr>
          <a:lstStyle/>
          <a:p>
            <a:pPr defTabSz="914483"/>
            <a:r>
              <a:rPr lang="nb-NO" sz="1000">
                <a:solidFill>
                  <a:srgbClr val="FFFFFF"/>
                </a:solidFill>
              </a:rPr>
              <a:t>Foto: Gudbrandsdølen Dagningen</a:t>
            </a:r>
          </a:p>
        </p:txBody>
      </p:sp>
      <p:sp>
        <p:nvSpPr>
          <p:cNvPr id="11" name="Rektangel 10">
            <a:extLst>
              <a:ext uri="{FF2B5EF4-FFF2-40B4-BE49-F238E27FC236}">
                <a16:creationId xmlns:a16="http://schemas.microsoft.com/office/drawing/2014/main" id="{9B7EB00C-6A95-409D-A92C-CE1E40D7FD78}"/>
              </a:ext>
            </a:extLst>
          </p:cNvPr>
          <p:cNvSpPr/>
          <p:nvPr/>
        </p:nvSpPr>
        <p:spPr>
          <a:xfrm>
            <a:off x="1711726" y="6371942"/>
            <a:ext cx="2037737" cy="338554"/>
          </a:xfrm>
          <a:prstGeom prst="rect">
            <a:avLst/>
          </a:prstGeom>
        </p:spPr>
        <p:txBody>
          <a:bodyPr wrap="none">
            <a:spAutoFit/>
          </a:bodyPr>
          <a:lstStyle/>
          <a:p>
            <a:pPr>
              <a:buClr>
                <a:srgbClr val="CF0B2C"/>
              </a:buClr>
              <a:defRPr/>
            </a:pPr>
            <a:r>
              <a:rPr lang="nb-NO" sz="1600" i="1">
                <a:solidFill>
                  <a:srgbClr val="000000"/>
                </a:solidFill>
              </a:rPr>
              <a:t>Gravhaug på Hundorp</a:t>
            </a:r>
            <a:endParaRPr lang="nb-NO" sz="1600">
              <a:solidFill>
                <a:srgbClr val="000000"/>
              </a:solidFill>
            </a:endParaRPr>
          </a:p>
        </p:txBody>
      </p:sp>
      <p:sp>
        <p:nvSpPr>
          <p:cNvPr id="12" name="Plassholder for innhold 2">
            <a:extLst>
              <a:ext uri="{FF2B5EF4-FFF2-40B4-BE49-F238E27FC236}">
                <a16:creationId xmlns:a16="http://schemas.microsoft.com/office/drawing/2014/main" id="{D91E9025-A488-4919-905D-E7D1AC851B77}"/>
              </a:ext>
            </a:extLst>
          </p:cNvPr>
          <p:cNvSpPr txBox="1">
            <a:spLocks/>
          </p:cNvSpPr>
          <p:nvPr/>
        </p:nvSpPr>
        <p:spPr>
          <a:xfrm>
            <a:off x="639906" y="1709530"/>
            <a:ext cx="3419476" cy="3786949"/>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CF0B2C"/>
              </a:buClr>
              <a:buSzPct val="150000"/>
              <a:buNone/>
              <a:tabLst/>
              <a:defRPr/>
            </a:pPr>
            <a:r>
              <a:rPr kumimoji="0" lang="nb-NO" b="1" i="0" u="none" strike="noStrike" kern="1200" cap="none" spc="0" normalizeH="0" baseline="0" noProof="0">
                <a:ln>
                  <a:noFill/>
                </a:ln>
                <a:solidFill>
                  <a:srgbClr val="000000"/>
                </a:solidFill>
                <a:effectLst/>
                <a:uLnTx/>
                <a:uFillTx/>
              </a:rPr>
              <a:t>Materiell kultur</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lang="nb-NO">
                <a:solidFill>
                  <a:srgbClr val="000000"/>
                </a:solidFill>
              </a:rPr>
              <a:t>Materiell kultur eller kulturminner, er alle spor etter menneskers liv og virke i vårt fysiske miljø</a:t>
            </a:r>
          </a:p>
          <a:p>
            <a:pPr lvl="3" indent="-342900">
              <a:spcBef>
                <a:spcPts val="1200"/>
              </a:spcBef>
              <a:buClr>
                <a:srgbClr val="7F7F7F"/>
              </a:buClr>
              <a:buSzPct val="115000"/>
              <a:defRPr/>
            </a:pPr>
            <a:r>
              <a:rPr lang="nb-NO" sz="1800">
                <a:solidFill>
                  <a:srgbClr val="000000"/>
                </a:solidFill>
              </a:rPr>
              <a:t>gjenstander</a:t>
            </a:r>
          </a:p>
          <a:p>
            <a:pPr lvl="3" indent="-342900">
              <a:spcBef>
                <a:spcPts val="1200"/>
              </a:spcBef>
              <a:buClr>
                <a:srgbClr val="7F7F7F"/>
              </a:buClr>
              <a:buSzPct val="115000"/>
              <a:defRPr/>
            </a:pPr>
            <a:r>
              <a:rPr lang="nb-NO" sz="1800">
                <a:solidFill>
                  <a:srgbClr val="000000"/>
                </a:solidFill>
              </a:rPr>
              <a:t>bygninger</a:t>
            </a:r>
          </a:p>
          <a:p>
            <a:pPr lvl="3" indent="-342900">
              <a:spcBef>
                <a:spcPts val="1200"/>
              </a:spcBef>
              <a:buClr>
                <a:srgbClr val="7F7F7F"/>
              </a:buClr>
              <a:buSzPct val="115000"/>
              <a:defRPr/>
            </a:pPr>
            <a:r>
              <a:rPr lang="nb-NO" sz="1800">
                <a:solidFill>
                  <a:srgbClr val="000000"/>
                </a:solidFill>
              </a:rPr>
              <a:t>struktur</a:t>
            </a:r>
          </a:p>
          <a:p>
            <a:pPr lvl="3" indent="-342900">
              <a:spcBef>
                <a:spcPts val="1200"/>
              </a:spcBef>
              <a:buClr>
                <a:srgbClr val="7F7F7F"/>
              </a:buClr>
              <a:buSzPct val="115000"/>
              <a:defRPr/>
            </a:pPr>
            <a:r>
              <a:rPr lang="nb-NO" sz="1800">
                <a:solidFill>
                  <a:srgbClr val="000000"/>
                </a:solidFill>
              </a:rPr>
              <a:t>landskap</a:t>
            </a:r>
          </a:p>
          <a:p>
            <a:pPr lvl="3" indent="-342900">
              <a:spcBef>
                <a:spcPts val="1200"/>
              </a:spcBef>
              <a:buClr>
                <a:srgbClr val="7F7F7F"/>
              </a:buClr>
              <a:buSzPct val="150000"/>
              <a:defRPr/>
            </a:pPr>
            <a:endParaRPr lang="nb-NO">
              <a:solidFill>
                <a:srgbClr val="000000"/>
              </a:solidFill>
            </a:endParaRPr>
          </a:p>
          <a:p>
            <a:pPr lvl="4" indent="-342900">
              <a:spcBef>
                <a:spcPts val="1200"/>
              </a:spcBef>
              <a:buClr>
                <a:srgbClr val="CF0B2C"/>
              </a:buClr>
              <a:buSzPct val="150000"/>
              <a:defRPr/>
            </a:pPr>
            <a:endParaRPr kumimoji="0" lang="nb-NO" b="0" i="0" u="none" strike="noStrike" kern="120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371673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3">
            <a:extLst>
              <a:ext uri="{FF2B5EF4-FFF2-40B4-BE49-F238E27FC236}">
                <a16:creationId xmlns:a16="http://schemas.microsoft.com/office/drawing/2014/main" id="{60FA81D2-CDF9-4178-832E-073DA7B437C1}"/>
              </a:ext>
            </a:extLst>
          </p:cNvPr>
          <p:cNvSpPr txBox="1">
            <a:spLocks/>
          </p:cNvSpPr>
          <p:nvPr/>
        </p:nvSpPr>
        <p:spPr>
          <a:xfrm>
            <a:off x="639906" y="516836"/>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Kulturarv</a:t>
            </a:r>
          </a:p>
        </p:txBody>
      </p:sp>
      <p:sp>
        <p:nvSpPr>
          <p:cNvPr id="7" name="Plassholder for innhold 2">
            <a:extLst>
              <a:ext uri="{FF2B5EF4-FFF2-40B4-BE49-F238E27FC236}">
                <a16:creationId xmlns:a16="http://schemas.microsoft.com/office/drawing/2014/main" id="{00B713CD-0000-4AC3-AC63-FE8653734706}"/>
              </a:ext>
            </a:extLst>
          </p:cNvPr>
          <p:cNvSpPr txBox="1">
            <a:spLocks/>
          </p:cNvSpPr>
          <p:nvPr/>
        </p:nvSpPr>
        <p:spPr>
          <a:xfrm>
            <a:off x="639906" y="1290187"/>
            <a:ext cx="3688254" cy="4834668"/>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r>
              <a:rPr kumimoji="0" lang="nb-NO" b="1" i="0" u="none" strike="noStrike" kern="1200" cap="none" spc="0" normalizeH="0" baseline="0" noProof="0" dirty="0">
                <a:ln>
                  <a:noFill/>
                </a:ln>
                <a:solidFill>
                  <a:srgbClr val="000000"/>
                </a:solidFill>
                <a:effectLst/>
                <a:uLnTx/>
                <a:uFillTx/>
                <a:ea typeface="+mn-ea"/>
                <a:cs typeface="+mn-cs"/>
              </a:rPr>
              <a:t>Immateriell kultur</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b="0" i="0" u="none" strike="noStrike" kern="1200" cap="none" spc="0" normalizeH="0" baseline="0" noProof="0" dirty="0">
                <a:ln>
                  <a:noFill/>
                </a:ln>
                <a:solidFill>
                  <a:srgbClr val="000000"/>
                </a:solidFill>
                <a:effectLst/>
                <a:uLnTx/>
                <a:uFillTx/>
                <a:ea typeface="+mn-ea"/>
                <a:cs typeface="+mn-cs"/>
              </a:rPr>
              <a:t>Levende tradisjoner og tradisjonell kunnskap som blir overført mellom folk</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dirty="0">
                <a:ln>
                  <a:noFill/>
                </a:ln>
                <a:solidFill>
                  <a:srgbClr val="000000"/>
                </a:solidFill>
                <a:effectLst/>
                <a:uLnTx/>
                <a:uFillTx/>
                <a:ea typeface="+mn-ea"/>
                <a:cs typeface="+mn-cs"/>
              </a:rPr>
              <a:t>språk og dialekter </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dirty="0">
                <a:ln>
                  <a:noFill/>
                </a:ln>
                <a:solidFill>
                  <a:srgbClr val="000000"/>
                </a:solidFill>
                <a:effectLst/>
                <a:uLnTx/>
                <a:uFillTx/>
                <a:ea typeface="+mn-ea"/>
                <a:cs typeface="+mn-cs"/>
              </a:rPr>
              <a:t>musikk og sang</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dirty="0">
                <a:ln>
                  <a:noFill/>
                </a:ln>
                <a:solidFill>
                  <a:srgbClr val="000000"/>
                </a:solidFill>
                <a:effectLst/>
                <a:uLnTx/>
                <a:uFillTx/>
                <a:ea typeface="+mn-ea"/>
                <a:cs typeface="+mn-cs"/>
              </a:rPr>
              <a:t>dans</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dirty="0">
                <a:ln>
                  <a:noFill/>
                </a:ln>
                <a:solidFill>
                  <a:srgbClr val="000000"/>
                </a:solidFill>
                <a:effectLst/>
                <a:uLnTx/>
                <a:uFillTx/>
                <a:ea typeface="+mn-ea"/>
                <a:cs typeface="+mn-cs"/>
              </a:rPr>
              <a:t>mattradisjoner</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dirty="0">
                <a:ln>
                  <a:noFill/>
                </a:ln>
                <a:solidFill>
                  <a:srgbClr val="000000"/>
                </a:solidFill>
                <a:effectLst/>
                <a:uLnTx/>
                <a:uFillTx/>
                <a:ea typeface="+mn-ea"/>
                <a:cs typeface="+mn-cs"/>
              </a:rPr>
              <a:t>sosiale skikker </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dirty="0">
                <a:ln>
                  <a:noFill/>
                </a:ln>
                <a:solidFill>
                  <a:srgbClr val="000000"/>
                </a:solidFill>
                <a:effectLst/>
                <a:uLnTx/>
                <a:uFillTx/>
                <a:ea typeface="+mn-ea"/>
                <a:cs typeface="+mn-cs"/>
              </a:rPr>
              <a:t>tradisjonelle håndverksferdigheter </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dirty="0">
                <a:ln>
                  <a:noFill/>
                </a:ln>
                <a:solidFill>
                  <a:srgbClr val="000000"/>
                </a:solidFill>
                <a:effectLst/>
                <a:uLnTx/>
                <a:uFillTx/>
                <a:ea typeface="+mn-ea"/>
                <a:cs typeface="+mn-cs"/>
              </a:rPr>
              <a:t>ritualer </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dirty="0">
                <a:ln>
                  <a:noFill/>
                </a:ln>
                <a:solidFill>
                  <a:srgbClr val="000000"/>
                </a:solidFill>
                <a:effectLst/>
                <a:uLnTx/>
                <a:uFillTx/>
                <a:ea typeface="+mn-ea"/>
                <a:cs typeface="+mn-cs"/>
              </a:rPr>
              <a:t>kunnskap og ferdigheter knyttet til naturen</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dirty="0">
                <a:ln>
                  <a:noFill/>
                </a:ln>
                <a:solidFill>
                  <a:srgbClr val="000000"/>
                </a:solidFill>
                <a:effectLst/>
                <a:uLnTx/>
                <a:uFillTx/>
                <a:ea typeface="+mn-ea"/>
                <a:cs typeface="+mn-cs"/>
              </a:rPr>
              <a:t>muntlige fortellinger</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endParaRPr kumimoji="0" lang="nb-NO" sz="1400" b="0" i="0" u="none" strike="noStrike" kern="1200" cap="none" spc="0" normalizeH="0" baseline="0" noProof="0" dirty="0">
              <a:ln>
                <a:noFill/>
              </a:ln>
              <a:solidFill>
                <a:srgbClr val="000000"/>
              </a:solidFill>
              <a:effectLst/>
              <a:uLnTx/>
              <a:uFillTx/>
              <a:ea typeface="+mn-ea"/>
              <a:cs typeface="+mn-cs"/>
            </a:endParaRPr>
          </a:p>
        </p:txBody>
      </p:sp>
      <p:pic>
        <p:nvPicPr>
          <p:cNvPr id="11" name="Picture 3">
            <a:extLst>
              <a:ext uri="{FF2B5EF4-FFF2-40B4-BE49-F238E27FC236}">
                <a16:creationId xmlns:a16="http://schemas.microsoft.com/office/drawing/2014/main" id="{8295AFDF-9F77-4D3C-BB7C-020E5A6CAD6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332"/>
          <a:stretch/>
        </p:blipFill>
        <p:spPr bwMode="auto">
          <a:xfrm>
            <a:off x="4328160" y="0"/>
            <a:ext cx="785799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kstSylinder 11">
            <a:extLst>
              <a:ext uri="{FF2B5EF4-FFF2-40B4-BE49-F238E27FC236}">
                <a16:creationId xmlns:a16="http://schemas.microsoft.com/office/drawing/2014/main" id="{9041B8A8-E007-4DF0-879C-8D652E882D94}"/>
              </a:ext>
            </a:extLst>
          </p:cNvPr>
          <p:cNvSpPr txBox="1"/>
          <p:nvPr/>
        </p:nvSpPr>
        <p:spPr>
          <a:xfrm>
            <a:off x="10324430" y="6501419"/>
            <a:ext cx="1970462" cy="246221"/>
          </a:xfrm>
          <a:prstGeom prst="rect">
            <a:avLst/>
          </a:prstGeom>
          <a:noFill/>
        </p:spPr>
        <p:txBody>
          <a:bodyPr wrap="square" lIns="91440" tIns="45720" rIns="91440" bIns="45720" rtlCol="0" anchor="t">
            <a:spAutoFit/>
          </a:bodyPr>
          <a:lstStyle/>
          <a:p>
            <a:pPr defTabSz="914483"/>
            <a:r>
              <a:rPr lang="nb-NO" sz="1000" dirty="0">
                <a:solidFill>
                  <a:srgbClr val="FFFFFF"/>
                </a:solidFill>
              </a:rPr>
              <a:t>Foto: Gratangen kommune</a:t>
            </a:r>
            <a:endParaRPr lang="nb-NO" sz="1000" dirty="0">
              <a:solidFill>
                <a:srgbClr val="FFFFFF"/>
              </a:solidFill>
              <a:cs typeface="Calibri"/>
            </a:endParaRPr>
          </a:p>
        </p:txBody>
      </p:sp>
      <p:sp>
        <p:nvSpPr>
          <p:cNvPr id="13" name="Rektangel 12">
            <a:extLst>
              <a:ext uri="{FF2B5EF4-FFF2-40B4-BE49-F238E27FC236}">
                <a16:creationId xmlns:a16="http://schemas.microsoft.com/office/drawing/2014/main" id="{DC5F5338-4B50-4B69-AE80-484696D3C8F7}"/>
              </a:ext>
            </a:extLst>
          </p:cNvPr>
          <p:cNvSpPr/>
          <p:nvPr/>
        </p:nvSpPr>
        <p:spPr>
          <a:xfrm>
            <a:off x="3459121" y="6493917"/>
            <a:ext cx="766557" cy="338554"/>
          </a:xfrm>
          <a:prstGeom prst="rect">
            <a:avLst/>
          </a:prstGeom>
        </p:spPr>
        <p:txBody>
          <a:bodyPr wrap="none" lIns="91440" tIns="45720" rIns="91440" bIns="45720" anchor="t">
            <a:spAutoFit/>
          </a:bodyPr>
          <a:lstStyle/>
          <a:p>
            <a:r>
              <a:rPr lang="nb-NO" sz="1600" i="1" dirty="0"/>
              <a:t>Lafting</a:t>
            </a:r>
          </a:p>
        </p:txBody>
      </p:sp>
    </p:spTree>
    <p:extLst>
      <p:ext uri="{BB962C8B-B14F-4D97-AF65-F5344CB8AC3E}">
        <p14:creationId xmlns:p14="http://schemas.microsoft.com/office/powerpoint/2010/main" val="346044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4">
            <a:extLst>
              <a:ext uri="{FF2B5EF4-FFF2-40B4-BE49-F238E27FC236}">
                <a16:creationId xmlns:a16="http://schemas.microsoft.com/office/drawing/2014/main" id="{08BF2D4F-C0D2-49E6-842D-55F5C30ED54D}"/>
              </a:ext>
            </a:extLst>
          </p:cNvPr>
          <p:cNvSpPr txBox="1">
            <a:spLocks/>
          </p:cNvSpPr>
          <p:nvPr/>
        </p:nvSpPr>
        <p:spPr>
          <a:xfrm>
            <a:off x="1" y="1342584"/>
            <a:ext cx="10462846" cy="1440734"/>
          </a:xfrm>
          <a:prstGeom prst="rect">
            <a:avLst/>
          </a:prstGeom>
        </p:spPr>
        <p:txBody>
          <a:bodyPr vert="horz" wrap="square" lIns="720000" tIns="360000" rIns="0" bIns="0" rtlCol="0" anchor="t">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Calibri" panose="020F0502020204030204" pitchFamily="34" charset="0"/>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Calibri" panose="020F0502020204030204" pitchFamily="34" charset="0"/>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Calibri" panose="020F0502020204030204" pitchFamily="34" charset="0"/>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Calibri" panose="020F0502020204030204" pitchFamily="34" charset="0"/>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Dette er et materiale for kollegaundervisning som kan benyttes av alle brannvesen i Norge.</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lang="nb-NO" dirty="0">
                <a:solidFill>
                  <a:srgbClr val="000000"/>
                </a:solidFill>
              </a:rPr>
              <a:t>Utviklingen av undervisningsopplegget har vært et samarbeid mellom Bergen brannvesen og Brann- og redningsetaten i Oslo.</a:t>
            </a:r>
            <a:endParaRPr kumimoji="0" lang="nb-NO"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7" name="Picture 8" descr="Ingen bildebeskrivelse er tilgjengelig."/>
          <p:cNvPicPr>
            <a:picLocks noChangeAspect="1" noChangeArrowheads="1"/>
          </p:cNvPicPr>
          <p:nvPr/>
        </p:nvPicPr>
        <p:blipFill rotWithShape="1">
          <a:blip r:embed="rId3">
            <a:extLst>
              <a:ext uri="{28A0092B-C50C-407E-A947-70E740481C1C}">
                <a14:useLocalDpi xmlns:a14="http://schemas.microsoft.com/office/drawing/2010/main" val="0"/>
              </a:ext>
            </a:extLst>
          </a:blip>
          <a:srcRect t="9363"/>
          <a:stretch/>
        </p:blipFill>
        <p:spPr bwMode="auto">
          <a:xfrm>
            <a:off x="1677600" y="3467100"/>
            <a:ext cx="3376999" cy="30608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ngen bildebeskrivelse er tilgjengeli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582"/>
          <a:stretch/>
        </p:blipFill>
        <p:spPr bwMode="auto">
          <a:xfrm>
            <a:off x="6279294" y="3492499"/>
            <a:ext cx="3249320" cy="3035429"/>
          </a:xfrm>
          <a:prstGeom prst="rect">
            <a:avLst/>
          </a:prstGeom>
          <a:noFill/>
          <a:extLst>
            <a:ext uri="{909E8E84-426E-40DD-AFC4-6F175D3DCCD1}">
              <a14:hiddenFill xmlns:a14="http://schemas.microsoft.com/office/drawing/2010/main">
                <a:solidFill>
                  <a:srgbClr val="FFFFFF"/>
                </a:solidFill>
              </a14:hiddenFill>
            </a:ext>
          </a:extLst>
        </p:spPr>
      </p:pic>
      <p:sp>
        <p:nvSpPr>
          <p:cNvPr id="9" name="Tittel 3">
            <a:extLst>
              <a:ext uri="{FF2B5EF4-FFF2-40B4-BE49-F238E27FC236}">
                <a16:creationId xmlns:a16="http://schemas.microsoft.com/office/drawing/2014/main" id="{2D742309-D769-4E24-BB9B-CFA838569F46}"/>
              </a:ext>
            </a:extLst>
          </p:cNvPr>
          <p:cNvSpPr txBox="1">
            <a:spLocks/>
          </p:cNvSpPr>
          <p:nvPr/>
        </p:nvSpPr>
        <p:spPr>
          <a:xfrm>
            <a:off x="0" y="0"/>
            <a:ext cx="10927332" cy="1342584"/>
          </a:xfrm>
          <a:prstGeom prst="rect">
            <a:avLst/>
          </a:prstGeom>
        </p:spPr>
        <p:txBody>
          <a:bodyPr vert="horz" lIns="720000" tIns="720000" rIns="0" bIns="0" rtlCol="0" anchor="t">
            <a:spAutoFit/>
          </a:bodyPr>
          <a:lstStyle>
            <a:lvl1pPr algn="l" defTabSz="914400" rtl="0" eaLnBrk="1" latinLnBrk="0" hangingPunct="1">
              <a:lnSpc>
                <a:spcPct val="100000"/>
              </a:lnSpc>
              <a:spcBef>
                <a:spcPct val="0"/>
              </a:spcBef>
              <a:buNone/>
              <a:defRPr sz="4000" b="0" i="0" kern="1200">
                <a:solidFill>
                  <a:schemeClr val="accent2"/>
                </a:solidFill>
                <a:latin typeface="Calibri" panose="020F050202020403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dirty="0">
                <a:ln>
                  <a:noFill/>
                </a:ln>
                <a:solidFill>
                  <a:srgbClr val="CF0B2C"/>
                </a:solidFill>
                <a:effectLst/>
                <a:uLnTx/>
                <a:uFillTx/>
                <a:latin typeface="Calibri" panose="020F0502020204030204" pitchFamily="34" charset="0"/>
                <a:ea typeface="+mj-ea"/>
                <a:cs typeface="+mj-cs"/>
              </a:rPr>
              <a:t>Undervisning</a:t>
            </a:r>
            <a:r>
              <a:rPr kumimoji="0" lang="sv-SE" sz="4000" b="0" i="0" u="none" strike="noStrike" kern="1200" cap="none" spc="0" normalizeH="0" baseline="0" noProof="0" dirty="0">
                <a:ln>
                  <a:noFill/>
                </a:ln>
                <a:solidFill>
                  <a:srgbClr val="CF0B2C"/>
                </a:solidFill>
                <a:effectLst/>
                <a:uLnTx/>
                <a:uFillTx/>
                <a:latin typeface="Calibri" panose="020F0502020204030204" pitchFamily="34" charset="0"/>
                <a:ea typeface="+mj-ea"/>
                <a:cs typeface="+mj-cs"/>
              </a:rPr>
              <a:t> i verdiberging -  kulturhistorisk</a:t>
            </a:r>
            <a:endParaRPr kumimoji="0" lang="nb-NO" sz="4000" b="0" i="0" u="none" strike="noStrike" kern="1200" cap="none" spc="0" normalizeH="0" baseline="0" noProof="0" dirty="0">
              <a:ln>
                <a:noFill/>
              </a:ln>
              <a:solidFill>
                <a:srgbClr val="CF0B2C"/>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028458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3">
            <a:extLst>
              <a:ext uri="{FF2B5EF4-FFF2-40B4-BE49-F238E27FC236}">
                <a16:creationId xmlns:a16="http://schemas.microsoft.com/office/drawing/2014/main" id="{60FA81D2-CDF9-4178-832E-073DA7B437C1}"/>
              </a:ext>
            </a:extLst>
          </p:cNvPr>
          <p:cNvSpPr txBox="1">
            <a:spLocks/>
          </p:cNvSpPr>
          <p:nvPr/>
        </p:nvSpPr>
        <p:spPr>
          <a:xfrm>
            <a:off x="639906" y="516836"/>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Kulturarv</a:t>
            </a:r>
          </a:p>
        </p:txBody>
      </p:sp>
      <p:sp>
        <p:nvSpPr>
          <p:cNvPr id="7" name="Plassholder for innhold 2">
            <a:extLst>
              <a:ext uri="{FF2B5EF4-FFF2-40B4-BE49-F238E27FC236}">
                <a16:creationId xmlns:a16="http://schemas.microsoft.com/office/drawing/2014/main" id="{00B713CD-0000-4AC3-AC63-FE8653734706}"/>
              </a:ext>
            </a:extLst>
          </p:cNvPr>
          <p:cNvSpPr txBox="1">
            <a:spLocks/>
          </p:cNvSpPr>
          <p:nvPr/>
        </p:nvSpPr>
        <p:spPr>
          <a:xfrm>
            <a:off x="639906" y="1290187"/>
            <a:ext cx="3688254" cy="4834668"/>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r>
              <a:rPr kumimoji="0" lang="nb-NO" b="1" i="0" u="none" strike="noStrike" kern="1200" cap="none" spc="0" normalizeH="0" baseline="0" noProof="0">
                <a:ln>
                  <a:noFill/>
                </a:ln>
                <a:solidFill>
                  <a:srgbClr val="000000"/>
                </a:solidFill>
                <a:effectLst/>
                <a:uLnTx/>
                <a:uFillTx/>
                <a:ea typeface="+mn-ea"/>
                <a:cs typeface="+mn-cs"/>
              </a:rPr>
              <a:t>Immateriell kultur</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b="0" i="0" u="none" strike="noStrike" kern="1200" cap="none" spc="0" normalizeH="0" baseline="0" noProof="0">
                <a:ln>
                  <a:noFill/>
                </a:ln>
                <a:solidFill>
                  <a:srgbClr val="000000"/>
                </a:solidFill>
                <a:effectLst/>
                <a:uLnTx/>
                <a:uFillTx/>
                <a:ea typeface="+mn-ea"/>
                <a:cs typeface="+mn-cs"/>
              </a:rPr>
              <a:t>Levende tradisjoner og tradisjonell kunnskap som blir overført mellom folk</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a:ln>
                  <a:noFill/>
                </a:ln>
                <a:solidFill>
                  <a:srgbClr val="000000"/>
                </a:solidFill>
                <a:effectLst/>
                <a:uLnTx/>
                <a:uFillTx/>
                <a:ea typeface="+mn-ea"/>
                <a:cs typeface="+mn-cs"/>
              </a:rPr>
              <a:t>språk og dialekter </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a:ln>
                  <a:noFill/>
                </a:ln>
                <a:solidFill>
                  <a:srgbClr val="000000"/>
                </a:solidFill>
                <a:effectLst/>
                <a:uLnTx/>
                <a:uFillTx/>
                <a:ea typeface="+mn-ea"/>
                <a:cs typeface="+mn-cs"/>
              </a:rPr>
              <a:t>musikk og sang</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a:ln>
                  <a:noFill/>
                </a:ln>
                <a:solidFill>
                  <a:srgbClr val="000000"/>
                </a:solidFill>
                <a:effectLst/>
                <a:uLnTx/>
                <a:uFillTx/>
                <a:ea typeface="+mn-ea"/>
                <a:cs typeface="+mn-cs"/>
              </a:rPr>
              <a:t>dans</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a:ln>
                  <a:noFill/>
                </a:ln>
                <a:solidFill>
                  <a:srgbClr val="000000"/>
                </a:solidFill>
                <a:effectLst/>
                <a:uLnTx/>
                <a:uFillTx/>
                <a:ea typeface="+mn-ea"/>
                <a:cs typeface="+mn-cs"/>
              </a:rPr>
              <a:t>mattradisjoner</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a:ln>
                  <a:noFill/>
                </a:ln>
                <a:solidFill>
                  <a:srgbClr val="000000"/>
                </a:solidFill>
                <a:effectLst/>
                <a:uLnTx/>
                <a:uFillTx/>
                <a:ea typeface="+mn-ea"/>
                <a:cs typeface="+mn-cs"/>
              </a:rPr>
              <a:t>sosiale skikker </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a:ln>
                  <a:noFill/>
                </a:ln>
                <a:solidFill>
                  <a:srgbClr val="000000"/>
                </a:solidFill>
                <a:effectLst/>
                <a:uLnTx/>
                <a:uFillTx/>
                <a:ea typeface="+mn-ea"/>
                <a:cs typeface="+mn-cs"/>
              </a:rPr>
              <a:t>tradisjonelle håndverksferdigheter </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a:ln>
                  <a:noFill/>
                </a:ln>
                <a:solidFill>
                  <a:srgbClr val="000000"/>
                </a:solidFill>
                <a:effectLst/>
                <a:uLnTx/>
                <a:uFillTx/>
                <a:ea typeface="+mn-ea"/>
                <a:cs typeface="+mn-cs"/>
              </a:rPr>
              <a:t>ritualer </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a:ln>
                  <a:noFill/>
                </a:ln>
                <a:solidFill>
                  <a:srgbClr val="000000"/>
                </a:solidFill>
                <a:effectLst/>
                <a:uLnTx/>
                <a:uFillTx/>
                <a:ea typeface="+mn-ea"/>
                <a:cs typeface="+mn-cs"/>
              </a:rPr>
              <a:t>kunnskap og ferdigheter knyttet til naturen</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a:ln>
                  <a:noFill/>
                </a:ln>
                <a:solidFill>
                  <a:srgbClr val="000000"/>
                </a:solidFill>
                <a:effectLst/>
                <a:uLnTx/>
                <a:uFillTx/>
                <a:ea typeface="+mn-ea"/>
                <a:cs typeface="+mn-cs"/>
              </a:rPr>
              <a:t>muntlige fortellinger</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endParaRPr kumimoji="0" lang="nb-NO" sz="1400" b="0" i="0" u="none" strike="noStrike" kern="1200" cap="none" spc="0" normalizeH="0" baseline="0" noProof="0">
              <a:ln>
                <a:noFill/>
              </a:ln>
              <a:solidFill>
                <a:srgbClr val="000000"/>
              </a:solidFill>
              <a:effectLst/>
              <a:uLnTx/>
              <a:uFillTx/>
              <a:ea typeface="+mn-ea"/>
              <a:cs typeface="+mn-cs"/>
            </a:endParaRPr>
          </a:p>
        </p:txBody>
      </p:sp>
      <p:pic>
        <p:nvPicPr>
          <p:cNvPr id="8" name="Picture 2" descr="https://kulturarv.no/sites/norskkulturarv/files/styles/page_main_image/public/31543632_10156158171440460_6615157140954808320_o.jpg?itok=stJodxWK">
            <a:extLst>
              <a:ext uri="{FF2B5EF4-FFF2-40B4-BE49-F238E27FC236}">
                <a16:creationId xmlns:a16="http://schemas.microsoft.com/office/drawing/2014/main" id="{B467D8BD-A6CB-4FF4-A598-4DB228D508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56" r="9861"/>
          <a:stretch/>
        </p:blipFill>
        <p:spPr bwMode="auto">
          <a:xfrm>
            <a:off x="4328160" y="1"/>
            <a:ext cx="786384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kstSylinder 8">
            <a:extLst>
              <a:ext uri="{FF2B5EF4-FFF2-40B4-BE49-F238E27FC236}">
                <a16:creationId xmlns:a16="http://schemas.microsoft.com/office/drawing/2014/main" id="{8E339A16-A6AF-4113-B78A-E1FEB31C1E63}"/>
              </a:ext>
            </a:extLst>
          </p:cNvPr>
          <p:cNvSpPr txBox="1"/>
          <p:nvPr/>
        </p:nvSpPr>
        <p:spPr>
          <a:xfrm>
            <a:off x="10713572" y="6516808"/>
            <a:ext cx="1970462" cy="215444"/>
          </a:xfrm>
          <a:prstGeom prst="rect">
            <a:avLst/>
          </a:prstGeom>
          <a:noFill/>
        </p:spPr>
        <p:txBody>
          <a:bodyPr wrap="square" lIns="91440" tIns="45720" rIns="91440" bIns="45720" rtlCol="0" anchor="t">
            <a:spAutoFit/>
          </a:bodyPr>
          <a:lstStyle/>
          <a:p>
            <a:pPr defTabSz="914483"/>
            <a:r>
              <a:rPr lang="nb-NO" sz="800">
                <a:solidFill>
                  <a:srgbClr val="FFFFFF"/>
                </a:solidFill>
              </a:rPr>
              <a:t>Foto: </a:t>
            </a:r>
            <a:r>
              <a:rPr lang="nb-NO" sz="800" err="1">
                <a:solidFill>
                  <a:srgbClr val="FFFFFF"/>
                </a:solidFill>
              </a:rPr>
              <a:t>MiA</a:t>
            </a:r>
            <a:r>
              <a:rPr lang="nb-NO" sz="800">
                <a:solidFill>
                  <a:srgbClr val="FFFFFF"/>
                </a:solidFill>
              </a:rPr>
              <a:t> – Museene i Akershus</a:t>
            </a:r>
          </a:p>
        </p:txBody>
      </p:sp>
      <p:sp>
        <p:nvSpPr>
          <p:cNvPr id="10" name="Rektangel 9">
            <a:extLst>
              <a:ext uri="{FF2B5EF4-FFF2-40B4-BE49-F238E27FC236}">
                <a16:creationId xmlns:a16="http://schemas.microsoft.com/office/drawing/2014/main" id="{C4F69E1E-2A38-46E9-870A-D3F475E9DA18}"/>
              </a:ext>
            </a:extLst>
          </p:cNvPr>
          <p:cNvSpPr/>
          <p:nvPr/>
        </p:nvSpPr>
        <p:spPr>
          <a:xfrm>
            <a:off x="1327659" y="6455253"/>
            <a:ext cx="3000501" cy="338554"/>
          </a:xfrm>
          <a:prstGeom prst="rect">
            <a:avLst/>
          </a:prstGeom>
        </p:spPr>
        <p:txBody>
          <a:bodyPr wrap="none" lIns="91440" tIns="45720" rIns="91440" bIns="45720" anchor="t">
            <a:spAutoFit/>
          </a:bodyPr>
          <a:lstStyle/>
          <a:p>
            <a:r>
              <a:rPr lang="nb-NO" sz="1600" i="1"/>
              <a:t>Tømmerfløting ved Fetsund lenser</a:t>
            </a:r>
          </a:p>
        </p:txBody>
      </p:sp>
    </p:spTree>
    <p:extLst>
      <p:ext uri="{BB962C8B-B14F-4D97-AF65-F5344CB8AC3E}">
        <p14:creationId xmlns:p14="http://schemas.microsoft.com/office/powerpoint/2010/main" val="329044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FCC158B0-4671-4D83-8CBD-85FA35B72AA4}"/>
              </a:ext>
            </a:extLst>
          </p:cNvPr>
          <p:cNvSpPr txBox="1">
            <a:spLocks/>
          </p:cNvSpPr>
          <p:nvPr/>
        </p:nvSpPr>
        <p:spPr>
          <a:xfrm>
            <a:off x="639907" y="1387938"/>
            <a:ext cx="4845843" cy="5071856"/>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defRPr/>
            </a:pPr>
            <a:r>
              <a:rPr lang="nb-NO">
                <a:solidFill>
                  <a:srgbClr val="000000"/>
                </a:solidFill>
              </a:rPr>
              <a:t>Et godt samfunn er avhengig kulturminner fordi at de er kilder til historie, kunnskap og opplevelser</a:t>
            </a:r>
          </a:p>
          <a:p>
            <a:pPr marL="575945" lvl="2" indent="-179705">
              <a:spcBef>
                <a:spcPts val="600"/>
              </a:spcBef>
              <a:spcAft>
                <a:spcPts val="300"/>
              </a:spcAft>
              <a:buClr>
                <a:srgbClr val="7F7F7F"/>
              </a:buClr>
              <a:defRPr/>
            </a:pPr>
            <a:r>
              <a:rPr lang="nb-NO" sz="1800">
                <a:solidFill>
                  <a:srgbClr val="000000"/>
                </a:solidFill>
              </a:rPr>
              <a:t>De utgjør vår kollektive hukommelse</a:t>
            </a:r>
            <a:endParaRPr lang="nb-NO" sz="1800">
              <a:solidFill>
                <a:srgbClr val="000000"/>
              </a:solidFill>
              <a:cs typeface="Calibri"/>
            </a:endParaRPr>
          </a:p>
          <a:p>
            <a:pPr marL="575945" lvl="2" indent="-179705">
              <a:spcBef>
                <a:spcPts val="600"/>
              </a:spcBef>
              <a:spcAft>
                <a:spcPts val="300"/>
              </a:spcAft>
              <a:buClr>
                <a:srgbClr val="7F7F7F"/>
              </a:buClr>
              <a:defRPr/>
            </a:pPr>
            <a:r>
              <a:rPr lang="nb-NO" sz="1800">
                <a:solidFill>
                  <a:srgbClr val="000000"/>
                </a:solidFill>
              </a:rPr>
              <a:t>De bærer informasjon om tidligere generasjoners samfunn og ulike gruppers levevilkår</a:t>
            </a:r>
            <a:endParaRPr lang="nb-NO" sz="1800">
              <a:solidFill>
                <a:srgbClr val="000000"/>
              </a:solidFill>
              <a:cs typeface="Calibri"/>
            </a:endParaRPr>
          </a:p>
          <a:p>
            <a:pPr marL="575945" lvl="2" indent="-179705">
              <a:spcBef>
                <a:spcPts val="600"/>
              </a:spcBef>
              <a:spcAft>
                <a:spcPts val="300"/>
              </a:spcAft>
              <a:buClr>
                <a:srgbClr val="7F7F7F"/>
              </a:buClr>
              <a:defRPr/>
            </a:pPr>
            <a:r>
              <a:rPr lang="nb-NO" sz="1800">
                <a:solidFill>
                  <a:srgbClr val="000000"/>
                </a:solidFill>
              </a:rPr>
              <a:t>De hjelper oss å forstå vår egen tid og forme framtiden</a:t>
            </a:r>
            <a:endParaRPr lang="nb-NO" sz="1800">
              <a:solidFill>
                <a:srgbClr val="000000"/>
              </a:solidFill>
              <a:cs typeface="Calibri"/>
            </a:endParaRPr>
          </a:p>
          <a:p>
            <a:pPr marL="575945" lvl="2" indent="-179705">
              <a:spcBef>
                <a:spcPts val="600"/>
              </a:spcBef>
              <a:spcAft>
                <a:spcPts val="300"/>
              </a:spcAft>
              <a:buClr>
                <a:srgbClr val="7F7F7F"/>
              </a:buClr>
              <a:defRPr/>
            </a:pPr>
            <a:r>
              <a:rPr lang="nb-NO" sz="1800">
                <a:solidFill>
                  <a:srgbClr val="000000"/>
                </a:solidFill>
              </a:rPr>
              <a:t>De bidrar til identitet og samhørighet</a:t>
            </a:r>
            <a:endParaRPr lang="nb-NO" sz="1800">
              <a:solidFill>
                <a:srgbClr val="000000"/>
              </a:solidFill>
              <a:cs typeface="Calibri"/>
            </a:endParaRPr>
          </a:p>
          <a:p>
            <a:pPr marL="575945" lvl="2" indent="-179705">
              <a:spcBef>
                <a:spcPts val="600"/>
              </a:spcBef>
              <a:spcAft>
                <a:spcPts val="300"/>
              </a:spcAft>
              <a:buClr>
                <a:srgbClr val="7F7F7F"/>
              </a:buClr>
              <a:defRPr/>
            </a:pPr>
            <a:r>
              <a:rPr lang="nb-NO" sz="1800">
                <a:solidFill>
                  <a:srgbClr val="000000"/>
                </a:solidFill>
              </a:rPr>
              <a:t>De skaper meningsfulle livsmiljøer</a:t>
            </a:r>
            <a:endParaRPr lang="nb-NO" sz="1800">
              <a:solidFill>
                <a:srgbClr val="000000"/>
              </a:solidFill>
              <a:cs typeface="Calibri"/>
            </a:endParaRPr>
          </a:p>
          <a:p>
            <a:pPr marL="575945" lvl="2" indent="-179705">
              <a:spcBef>
                <a:spcPts val="600"/>
              </a:spcBef>
              <a:spcAft>
                <a:spcPts val="300"/>
              </a:spcAft>
              <a:buClr>
                <a:srgbClr val="7F7F7F"/>
              </a:buClr>
              <a:defRPr/>
            </a:pPr>
            <a:r>
              <a:rPr lang="nb-NO" sz="1800">
                <a:solidFill>
                  <a:srgbClr val="000000"/>
                </a:solidFill>
              </a:rPr>
              <a:t>De generer store økonomiske verdier</a:t>
            </a:r>
            <a:endParaRPr lang="nb-NO" sz="1800">
              <a:solidFill>
                <a:srgbClr val="000000"/>
              </a:solidFill>
              <a:cs typeface="Calibri"/>
            </a:endParaRPr>
          </a:p>
          <a:p>
            <a:pPr marL="575945" lvl="2" indent="-179705">
              <a:spcBef>
                <a:spcPts val="600"/>
              </a:spcBef>
              <a:spcAft>
                <a:spcPts val="300"/>
              </a:spcAft>
              <a:buClr>
                <a:srgbClr val="7F7F7F"/>
              </a:buClr>
              <a:defRPr/>
            </a:pPr>
            <a:r>
              <a:rPr lang="nb-NO" sz="1800">
                <a:solidFill>
                  <a:srgbClr val="000000"/>
                </a:solidFill>
              </a:rPr>
              <a:t>De er nødvendige ressurser i det grønne skiftet</a:t>
            </a:r>
            <a:endParaRPr lang="nb-NO" sz="1800">
              <a:solidFill>
                <a:srgbClr val="000000"/>
              </a:solidFill>
              <a:cs typeface="Calibri"/>
            </a:endParaRPr>
          </a:p>
        </p:txBody>
      </p:sp>
      <p:sp>
        <p:nvSpPr>
          <p:cNvPr id="8" name="Tittel 3">
            <a:extLst>
              <a:ext uri="{FF2B5EF4-FFF2-40B4-BE49-F238E27FC236}">
                <a16:creationId xmlns:a16="http://schemas.microsoft.com/office/drawing/2014/main" id="{2138C04C-51FC-4F58-9BB7-C4352F1D0BC1}"/>
              </a:ext>
            </a:extLst>
          </p:cNvPr>
          <p:cNvSpPr txBox="1">
            <a:spLocks/>
          </p:cNvSpPr>
          <p:nvPr/>
        </p:nvSpPr>
        <p:spPr>
          <a:xfrm>
            <a:off x="639907" y="516836"/>
            <a:ext cx="11662072" cy="771259"/>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r>
              <a:rPr lang="nb-NO">
                <a:solidFill>
                  <a:srgbClr val="CF0B2C"/>
                </a:solidFill>
                <a:latin typeface="+mn-lt"/>
              </a:rPr>
              <a:t>Hvorfor er det viktig å bevare kulturarv? </a:t>
            </a:r>
          </a:p>
        </p:txBody>
      </p:sp>
      <p:sp>
        <p:nvSpPr>
          <p:cNvPr id="7" name="Rektangel 6">
            <a:extLst>
              <a:ext uri="{FF2B5EF4-FFF2-40B4-BE49-F238E27FC236}">
                <a16:creationId xmlns:a16="http://schemas.microsoft.com/office/drawing/2014/main" id="{318524DA-549D-4112-9BB4-15AE1B6F6EB4}"/>
              </a:ext>
            </a:extLst>
          </p:cNvPr>
          <p:cNvSpPr/>
          <p:nvPr/>
        </p:nvSpPr>
        <p:spPr>
          <a:xfrm>
            <a:off x="5466528" y="6062248"/>
            <a:ext cx="2304349" cy="338554"/>
          </a:xfrm>
          <a:prstGeom prst="rect">
            <a:avLst/>
          </a:prstGeom>
        </p:spPr>
        <p:txBody>
          <a:bodyPr wrap="none" lIns="91440" tIns="45720" rIns="91440" bIns="45720" anchor="t">
            <a:spAutoFit/>
          </a:bodyPr>
          <a:lstStyle/>
          <a:p>
            <a:r>
              <a:rPr lang="nb-NO" sz="1600" i="1"/>
              <a:t>Regjeringskvartalet i Oslo</a:t>
            </a:r>
          </a:p>
        </p:txBody>
      </p:sp>
      <p:pic>
        <p:nvPicPr>
          <p:cNvPr id="2" name="Bil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5750" y="1585471"/>
            <a:ext cx="6706249" cy="4476778"/>
          </a:xfrm>
          <a:prstGeom prst="rect">
            <a:avLst/>
          </a:prstGeom>
        </p:spPr>
      </p:pic>
      <p:sp>
        <p:nvSpPr>
          <p:cNvPr id="12" name="TekstSylinder 11"/>
          <p:cNvSpPr txBox="1"/>
          <p:nvPr/>
        </p:nvSpPr>
        <p:spPr>
          <a:xfrm>
            <a:off x="10113941" y="5662138"/>
            <a:ext cx="2225488" cy="400110"/>
          </a:xfrm>
          <a:prstGeom prst="rect">
            <a:avLst/>
          </a:prstGeom>
          <a:noFill/>
        </p:spPr>
        <p:txBody>
          <a:bodyPr wrap="square" rtlCol="0">
            <a:spAutoFit/>
          </a:bodyPr>
          <a:lstStyle/>
          <a:p>
            <a:pPr defTabSz="914483"/>
            <a:r>
              <a:rPr lang="nb-NO" sz="1000">
                <a:solidFill>
                  <a:schemeClr val="bg1"/>
                </a:solidFill>
                <a:latin typeface="Calibri" panose="020F0502020204030204" pitchFamily="34" charset="0"/>
                <a:cs typeface="Calibri" panose="020F0502020204030204" pitchFamily="34" charset="0"/>
              </a:rPr>
              <a:t>Foto: Riksantikvaren, Anders </a:t>
            </a:r>
            <a:r>
              <a:rPr lang="nb-NO" sz="1000" err="1">
                <a:solidFill>
                  <a:schemeClr val="bg1"/>
                </a:solidFill>
                <a:latin typeface="Calibri" panose="020F0502020204030204" pitchFamily="34" charset="0"/>
                <a:cs typeface="Calibri" panose="020F0502020204030204" pitchFamily="34" charset="0"/>
              </a:rPr>
              <a:t>Amlo</a:t>
            </a:r>
            <a:r>
              <a:rPr lang="nb-NO" sz="1000">
                <a:solidFill>
                  <a:schemeClr val="bg1"/>
                </a:solidFill>
                <a:latin typeface="Calibri" panose="020F0502020204030204" pitchFamily="34" charset="0"/>
                <a:cs typeface="Calibri" panose="020F0502020204030204" pitchFamily="34" charset="0"/>
              </a:rPr>
              <a:t>, </a:t>
            </a:r>
          </a:p>
          <a:p>
            <a:pPr defTabSz="914483"/>
            <a:r>
              <a:rPr lang="nb-NO" sz="1000">
                <a:solidFill>
                  <a:schemeClr val="bg1"/>
                </a:solidFill>
                <a:latin typeface="Calibri" panose="020F0502020204030204" pitchFamily="34" charset="0"/>
                <a:cs typeface="Calibri" panose="020F0502020204030204" pitchFamily="34" charset="0"/>
              </a:rPr>
              <a:t>CC BY-SA 4.0</a:t>
            </a:r>
          </a:p>
        </p:txBody>
      </p:sp>
    </p:spTree>
    <p:extLst>
      <p:ext uri="{BB962C8B-B14F-4D97-AF65-F5344CB8AC3E}">
        <p14:creationId xmlns:p14="http://schemas.microsoft.com/office/powerpoint/2010/main" val="197220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rotWithShape="1">
          <a:blip r:embed="rId3">
            <a:extLst>
              <a:ext uri="{28A0092B-C50C-407E-A947-70E740481C1C}">
                <a14:useLocalDpi xmlns:a14="http://schemas.microsoft.com/office/drawing/2010/main" val="0"/>
              </a:ext>
            </a:extLst>
          </a:blip>
          <a:srcRect t="4079" r="4961" b="20079"/>
          <a:stretch/>
        </p:blipFill>
        <p:spPr>
          <a:xfrm>
            <a:off x="5710102" y="118"/>
            <a:ext cx="6482184" cy="6897179"/>
          </a:xfrm>
          <a:prstGeom prst="rect">
            <a:avLst/>
          </a:prstGeom>
        </p:spPr>
      </p:pic>
      <p:sp>
        <p:nvSpPr>
          <p:cNvPr id="24" name="Ellipse 23">
            <a:extLst>
              <a:ext uri="{FF2B5EF4-FFF2-40B4-BE49-F238E27FC236}">
                <a16:creationId xmlns:a16="http://schemas.microsoft.com/office/drawing/2014/main" id="{37DDC4F5-FF2A-491A-82DB-680A82E2A6BB}"/>
              </a:ext>
            </a:extLst>
          </p:cNvPr>
          <p:cNvSpPr/>
          <p:nvPr/>
        </p:nvSpPr>
        <p:spPr>
          <a:xfrm>
            <a:off x="5371435" y="4559564"/>
            <a:ext cx="3470562" cy="1908347"/>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ea typeface="+mn-ea"/>
              <a:cs typeface="+mn-cs"/>
            </a:endParaRPr>
          </a:p>
        </p:txBody>
      </p:sp>
      <p:sp>
        <p:nvSpPr>
          <p:cNvPr id="10" name="Tittel 3">
            <a:extLst>
              <a:ext uri="{FF2B5EF4-FFF2-40B4-BE49-F238E27FC236}">
                <a16:creationId xmlns:a16="http://schemas.microsoft.com/office/drawing/2014/main" id="{E9EA03CD-9547-4960-8C9A-0E57A53C7687}"/>
              </a:ext>
            </a:extLst>
          </p:cNvPr>
          <p:cNvSpPr txBox="1">
            <a:spLocks/>
          </p:cNvSpPr>
          <p:nvPr/>
        </p:nvSpPr>
        <p:spPr>
          <a:xfrm>
            <a:off x="695325" y="1113183"/>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Hvilke verdier skal </a:t>
            </a:r>
          </a:p>
          <a:p>
            <a:pPr marL="0" marR="0" lvl="0" indent="0" algn="l" defTabSz="914400" rtl="0" eaLnBrk="1" fontAlgn="auto" latinLnBrk="0" hangingPunct="1">
              <a:lnSpc>
                <a:spcPct val="100000"/>
              </a:lnSpc>
              <a:spcBef>
                <a:spcPct val="0"/>
              </a:spcBef>
              <a:spcAft>
                <a:spcPts val="0"/>
              </a:spcAft>
              <a:buClrTx/>
              <a:buSzTx/>
              <a:buFontTx/>
              <a:buNone/>
              <a:tabLst/>
              <a:defRPr/>
            </a:pPr>
            <a:r>
              <a:rPr lang="nb-NO">
                <a:solidFill>
                  <a:srgbClr val="CF0B2C"/>
                </a:solidFill>
                <a:latin typeface="+mn-lt"/>
              </a:rPr>
              <a:t>prioriteres?</a:t>
            </a:r>
            <a:endParaRPr lang="nb-NO" sz="4000" b="0" i="0" u="none" strike="noStrike" kern="1200" cap="none" spc="0" normalizeH="0" baseline="0" noProof="0">
              <a:ln>
                <a:noFill/>
              </a:ln>
              <a:solidFill>
                <a:srgbClr val="CF0B2C"/>
              </a:solidFill>
              <a:effectLst/>
              <a:uLnTx/>
              <a:uFillTx/>
              <a:latin typeface="+mn-lt"/>
              <a:cs typeface="Calibri"/>
            </a:endParaRPr>
          </a:p>
        </p:txBody>
      </p:sp>
      <p:sp>
        <p:nvSpPr>
          <p:cNvPr id="12" name="Rektangel 11"/>
          <p:cNvSpPr/>
          <p:nvPr/>
        </p:nvSpPr>
        <p:spPr>
          <a:xfrm>
            <a:off x="3204781" y="6467911"/>
            <a:ext cx="2033955" cy="338554"/>
          </a:xfrm>
          <a:prstGeom prst="rect">
            <a:avLst/>
          </a:prstGeom>
        </p:spPr>
        <p:txBody>
          <a:bodyPr wrap="none" lIns="91440" tIns="45720" rIns="91440" bIns="45720" anchor="t">
            <a:spAutoFit/>
          </a:bodyPr>
          <a:lstStyle/>
          <a:p>
            <a:r>
              <a:rPr lang="nb-NO" sz="1600" i="1"/>
              <a:t>Håkonshallen i Bergen</a:t>
            </a:r>
          </a:p>
        </p:txBody>
      </p:sp>
      <p:sp>
        <p:nvSpPr>
          <p:cNvPr id="4" name="TekstSylinder 3">
            <a:extLst>
              <a:ext uri="{FF2B5EF4-FFF2-40B4-BE49-F238E27FC236}">
                <a16:creationId xmlns:a16="http://schemas.microsoft.com/office/drawing/2014/main" id="{60B33259-E4E9-8290-9359-C4B70836A1E1}"/>
              </a:ext>
            </a:extLst>
          </p:cNvPr>
          <p:cNvSpPr txBox="1"/>
          <p:nvPr/>
        </p:nvSpPr>
        <p:spPr>
          <a:xfrm>
            <a:off x="9709469" y="6611779"/>
            <a:ext cx="2615231" cy="246221"/>
          </a:xfrm>
          <a:prstGeom prst="rect">
            <a:avLst/>
          </a:prstGeom>
          <a:noFill/>
        </p:spPr>
        <p:txBody>
          <a:bodyPr wrap="square" lIns="91440" tIns="45720" rIns="91440" bIns="45720" rtlCol="0" anchor="t">
            <a:spAutoFit/>
          </a:bodyPr>
          <a:lstStyle/>
          <a:p>
            <a:pPr defTabSz="914483"/>
            <a:r>
              <a:rPr lang="nb-NO" sz="1000"/>
              <a:t>Foto: Kjell-Erik Hopland, Bymuseet i Bergen</a:t>
            </a:r>
            <a:endParaRPr lang="nb-NO" sz="1000">
              <a:cs typeface="Calibri"/>
            </a:endParaRPr>
          </a:p>
        </p:txBody>
      </p:sp>
      <p:sp>
        <p:nvSpPr>
          <p:cNvPr id="5" name="Plassholder for innhold 2">
            <a:extLst>
              <a:ext uri="{FF2B5EF4-FFF2-40B4-BE49-F238E27FC236}">
                <a16:creationId xmlns:a16="http://schemas.microsoft.com/office/drawing/2014/main" id="{D1067852-AAA6-8B01-0804-27BDAE326AED}"/>
              </a:ext>
            </a:extLst>
          </p:cNvPr>
          <p:cNvSpPr txBox="1">
            <a:spLocks/>
          </p:cNvSpPr>
          <p:nvPr/>
        </p:nvSpPr>
        <p:spPr>
          <a:xfrm>
            <a:off x="695326" y="2488314"/>
            <a:ext cx="5309036" cy="3562235"/>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defRPr/>
            </a:pPr>
            <a:r>
              <a:rPr lang="nb-NO" dirty="0">
                <a:solidFill>
                  <a:srgbClr val="000000"/>
                </a:solidFill>
              </a:rPr>
              <a:t>Uerstattelige verdier skal prioriteres - det forsikringsoppgjøret ikke kan erstatte</a:t>
            </a:r>
          </a:p>
          <a:p>
            <a:pPr>
              <a:buClr>
                <a:srgbClr val="CF0B2C"/>
              </a:buClr>
              <a:defRPr/>
            </a:pPr>
            <a:r>
              <a:rPr lang="nb-NO" dirty="0">
                <a:ea typeface="+mn-lt"/>
                <a:cs typeface="+mn-lt"/>
              </a:rPr>
              <a:t>Det er ikke alltid åpenbart hva som er uerstattelig </a:t>
            </a:r>
          </a:p>
          <a:p>
            <a:pPr>
              <a:buClr>
                <a:srgbClr val="CF0B2C"/>
              </a:buClr>
              <a:defRPr/>
            </a:pPr>
            <a:r>
              <a:rPr lang="nb-NO" dirty="0">
                <a:cs typeface="Calibri"/>
              </a:rPr>
              <a:t>I mange tilfeller trenger man informasjon fra de som kjenner objektene best</a:t>
            </a:r>
            <a:endParaRPr lang="nb-NO" dirty="0">
              <a:solidFill>
                <a:srgbClr val="000000"/>
              </a:solidFill>
              <a:cs typeface="Calibri"/>
            </a:endParaRPr>
          </a:p>
          <a:p>
            <a:pPr marL="0" indent="0">
              <a:buClr>
                <a:srgbClr val="CF0B2C"/>
              </a:buClr>
              <a:buNone/>
              <a:defRPr/>
            </a:pPr>
            <a:endParaRPr lang="nb-NO">
              <a:solidFill>
                <a:srgbClr val="000000"/>
              </a:solidFill>
              <a:cs typeface="Calibri"/>
            </a:endParaRPr>
          </a:p>
        </p:txBody>
      </p:sp>
    </p:spTree>
    <p:extLst>
      <p:ext uri="{BB962C8B-B14F-4D97-AF65-F5344CB8AC3E}">
        <p14:creationId xmlns:p14="http://schemas.microsoft.com/office/powerpoint/2010/main" val="120332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ssholder for innhold 2">
            <a:extLst>
              <a:ext uri="{FF2B5EF4-FFF2-40B4-BE49-F238E27FC236}">
                <a16:creationId xmlns:a16="http://schemas.microsoft.com/office/drawing/2014/main" id="{F60D4BF6-3C37-4FD4-BD20-61F96E584CB3}"/>
              </a:ext>
            </a:extLst>
          </p:cNvPr>
          <p:cNvSpPr txBox="1">
            <a:spLocks/>
          </p:cNvSpPr>
          <p:nvPr/>
        </p:nvSpPr>
        <p:spPr>
          <a:xfrm>
            <a:off x="695326" y="2488314"/>
            <a:ext cx="5181600" cy="2948925"/>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Fredede bygninger</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Museer/samlinger/arkiv</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Kirker</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Verneverdige tette trehusområder</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endParaRPr kumimoji="0" lang="nb-NO" sz="2000" b="0" i="1" u="none" strike="noStrike" kern="1200" cap="none" spc="0" normalizeH="0" baseline="0" noProof="0">
              <a:ln>
                <a:noFill/>
              </a:ln>
              <a:solidFill>
                <a:srgbClr val="000000"/>
              </a:solidFill>
              <a:effectLst/>
              <a:uLnTx/>
              <a:uFillTx/>
              <a:ea typeface="+mn-ea"/>
              <a:cs typeface="+mn-cs"/>
            </a:endParaRP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endParaRPr kumimoji="0" lang="nb-NO" sz="2000" b="0" i="1" u="none" strike="noStrike" kern="1200" cap="none" spc="0" normalizeH="0" baseline="0" noProof="0">
              <a:ln>
                <a:noFill/>
              </a:ln>
              <a:solidFill>
                <a:srgbClr val="000000"/>
              </a:solidFill>
              <a:effectLst/>
              <a:uLnTx/>
              <a:uFillTx/>
              <a:ea typeface="+mn-ea"/>
              <a:cs typeface="+mn-cs"/>
            </a:endParaRP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endParaRPr kumimoji="0" lang="nb-NO" sz="2000" b="0" i="1" u="none" strike="noStrike" kern="1200" cap="none" spc="0" normalizeH="0" baseline="0" noProof="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endParaRPr kumimoji="0" lang="nb-NO" sz="1600" b="0" i="1" u="none" strike="noStrike" kern="1200" cap="none" spc="0" normalizeH="0" baseline="0" noProof="0">
              <a:ln>
                <a:noFill/>
              </a:ln>
              <a:solidFill>
                <a:srgbClr val="000000"/>
              </a:solidFill>
              <a:effectLst/>
              <a:uLnTx/>
              <a:uFillTx/>
              <a:ea typeface="+mn-ea"/>
              <a:cs typeface="+mn-cs"/>
            </a:endParaRPr>
          </a:p>
        </p:txBody>
      </p:sp>
      <p:sp>
        <p:nvSpPr>
          <p:cNvPr id="9" name="Tittel 3">
            <a:extLst>
              <a:ext uri="{FF2B5EF4-FFF2-40B4-BE49-F238E27FC236}">
                <a16:creationId xmlns:a16="http://schemas.microsoft.com/office/drawing/2014/main" id="{E9EA03CD-9547-4960-8C9A-0E57A53C7687}"/>
              </a:ext>
            </a:extLst>
          </p:cNvPr>
          <p:cNvSpPr txBox="1">
            <a:spLocks/>
          </p:cNvSpPr>
          <p:nvPr/>
        </p:nvSpPr>
        <p:spPr>
          <a:xfrm>
            <a:off x="695325" y="1113183"/>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Hvilke objekter </a:t>
            </a:r>
            <a:br>
              <a:rPr kumimoji="0" lang="nb-NO" sz="4000" b="0" i="0" u="none" strike="noStrike" kern="1200" cap="none" spc="0" normalizeH="0" baseline="0" noProof="0">
                <a:ln>
                  <a:noFill/>
                </a:ln>
                <a:solidFill>
                  <a:srgbClr val="CF0B2C"/>
                </a:solidFill>
                <a:effectLst/>
                <a:uLnTx/>
                <a:uFillTx/>
                <a:latin typeface="+mn-lt"/>
                <a:ea typeface="+mj-ea"/>
                <a:cs typeface="+mj-cs"/>
              </a:rPr>
            </a:br>
            <a:r>
              <a:rPr kumimoji="0" lang="nb-NO" sz="4000" b="0" i="0" u="none" strike="noStrike" kern="1200" cap="none" spc="0" normalizeH="0" baseline="0" noProof="0">
                <a:ln>
                  <a:noFill/>
                </a:ln>
                <a:solidFill>
                  <a:srgbClr val="CF0B2C"/>
                </a:solidFill>
                <a:effectLst/>
                <a:uLnTx/>
                <a:uFillTx/>
                <a:latin typeface="+mn-lt"/>
                <a:ea typeface="+mj-ea"/>
                <a:cs typeface="+mj-cs"/>
              </a:rPr>
              <a:t>jobber vi med?</a:t>
            </a:r>
          </a:p>
        </p:txBody>
      </p:sp>
      <p:pic>
        <p:nvPicPr>
          <p:cNvPr id="10" name="Picture 2" descr="Vigelandmuseet">
            <a:extLst>
              <a:ext uri="{FF2B5EF4-FFF2-40B4-BE49-F238E27FC236}">
                <a16:creationId xmlns:a16="http://schemas.microsoft.com/office/drawing/2014/main" id="{041C8323-89F1-4CAF-86F6-CCA05F8A79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985" r="5824"/>
          <a:stretch/>
        </p:blipFill>
        <p:spPr bwMode="auto">
          <a:xfrm>
            <a:off x="5791200" y="-3387"/>
            <a:ext cx="6400800" cy="6861388"/>
          </a:xfrm>
          <a:prstGeom prst="rect">
            <a:avLst/>
          </a:prstGeom>
          <a:noFill/>
          <a:extLst>
            <a:ext uri="{909E8E84-426E-40DD-AFC4-6F175D3DCCD1}">
              <a14:hiddenFill xmlns:a14="http://schemas.microsoft.com/office/drawing/2010/main">
                <a:solidFill>
                  <a:srgbClr val="FFFFFF"/>
                </a:solidFill>
              </a14:hiddenFill>
            </a:ext>
          </a:extLst>
        </p:spPr>
      </p:pic>
      <p:sp>
        <p:nvSpPr>
          <p:cNvPr id="11" name="TekstSylinder 10">
            <a:extLst>
              <a:ext uri="{FF2B5EF4-FFF2-40B4-BE49-F238E27FC236}">
                <a16:creationId xmlns:a16="http://schemas.microsoft.com/office/drawing/2014/main" id="{8535F664-1956-43C6-9BF1-DB5BA58CD80C}"/>
              </a:ext>
            </a:extLst>
          </p:cNvPr>
          <p:cNvSpPr txBox="1"/>
          <p:nvPr/>
        </p:nvSpPr>
        <p:spPr>
          <a:xfrm>
            <a:off x="9136626" y="6533722"/>
            <a:ext cx="2846819" cy="246221"/>
          </a:xfrm>
          <a:prstGeom prst="rect">
            <a:avLst/>
          </a:prstGeom>
          <a:noFill/>
        </p:spPr>
        <p:txBody>
          <a:bodyPr wrap="square" lIns="91440" tIns="45720" rIns="91440" bIns="45720" rtlCol="0" anchor="t">
            <a:spAutoFit/>
          </a:bodyPr>
          <a:lstStyle/>
          <a:p>
            <a:pPr defTabSz="914483"/>
            <a:r>
              <a:rPr lang="nb-NO" sz="1000">
                <a:solidFill>
                  <a:srgbClr val="FFFFFF"/>
                </a:solidFill>
              </a:rPr>
              <a:t>Foto:</a:t>
            </a:r>
            <a:r>
              <a:rPr lang="nb-NO" sz="1000">
                <a:solidFill>
                  <a:schemeClr val="bg1"/>
                </a:solidFill>
                <a:ea typeface="+mn-lt"/>
                <a:cs typeface="+mn-lt"/>
              </a:rPr>
              <a:t> Ivar Kvaal, Vigelandmuseet, Kulturbyen Oslo</a:t>
            </a:r>
            <a:endParaRPr lang="nb-NO" sz="1000">
              <a:solidFill>
                <a:schemeClr val="bg1"/>
              </a:solidFill>
              <a:cs typeface="Calibri"/>
            </a:endParaRPr>
          </a:p>
        </p:txBody>
      </p:sp>
      <p:sp>
        <p:nvSpPr>
          <p:cNvPr id="2" name="TekstSylinder 1">
            <a:extLst>
              <a:ext uri="{FF2B5EF4-FFF2-40B4-BE49-F238E27FC236}">
                <a16:creationId xmlns:a16="http://schemas.microsoft.com/office/drawing/2014/main" id="{DB914414-E4DF-0F22-0168-2ABDB5CF9B44}"/>
              </a:ext>
            </a:extLst>
          </p:cNvPr>
          <p:cNvSpPr txBox="1"/>
          <p:nvPr/>
        </p:nvSpPr>
        <p:spPr>
          <a:xfrm>
            <a:off x="3512629" y="6487555"/>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600" i="1" dirty="0" err="1"/>
              <a:t>Vigelandsmuseet</a:t>
            </a:r>
            <a:r>
              <a:rPr lang="nb-NO" sz="1600" i="1" dirty="0"/>
              <a:t> i Oslo</a:t>
            </a:r>
            <a:endParaRPr lang="nb-NO" sz="1600" dirty="0">
              <a:cs typeface="Calibri"/>
            </a:endParaRPr>
          </a:p>
        </p:txBody>
      </p:sp>
    </p:spTree>
    <p:extLst>
      <p:ext uri="{BB962C8B-B14F-4D97-AF65-F5344CB8AC3E}">
        <p14:creationId xmlns:p14="http://schemas.microsoft.com/office/powerpoint/2010/main" val="2145289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2CD2D8B8-893E-445A-B524-C79421E33EE7}"/>
              </a:ext>
            </a:extLst>
          </p:cNvPr>
          <p:cNvSpPr txBox="1">
            <a:spLocks/>
          </p:cNvSpPr>
          <p:nvPr/>
        </p:nvSpPr>
        <p:spPr>
          <a:xfrm>
            <a:off x="695325" y="1983147"/>
            <a:ext cx="5181600" cy="2568977"/>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defRPr/>
            </a:pPr>
            <a:r>
              <a:rPr lang="nb-NO">
                <a:solidFill>
                  <a:srgbClr val="000000"/>
                </a:solidFill>
              </a:rPr>
              <a:t>Fredninger dekker et stort</a:t>
            </a:r>
            <a:r>
              <a:rPr kumimoji="0" lang="nb-NO" sz="2000" b="0" i="0" u="none" strike="noStrike" kern="1200" cap="none" spc="0" normalizeH="0" baseline="0" noProof="0">
                <a:ln>
                  <a:noFill/>
                </a:ln>
                <a:solidFill>
                  <a:srgbClr val="000000"/>
                </a:solidFill>
                <a:effectLst/>
                <a:uLnTx/>
                <a:uFillTx/>
                <a:ea typeface="+mn-ea"/>
                <a:cs typeface="+mn-cs"/>
              </a:rPr>
              <a:t> spenn</a:t>
            </a:r>
            <a:r>
              <a:rPr lang="nb-NO">
                <a:solidFill>
                  <a:srgbClr val="000000"/>
                </a:solidFill>
              </a:rPr>
              <a:t> av ulike bygninger</a:t>
            </a:r>
          </a:p>
          <a:p>
            <a:pPr>
              <a:buClr>
                <a:srgbClr val="CF0B2C"/>
              </a:buClr>
              <a:defRPr/>
            </a:pPr>
            <a:r>
              <a:rPr lang="nb-NO">
                <a:solidFill>
                  <a:srgbClr val="000000"/>
                </a:solidFill>
              </a:rPr>
              <a:t>Fredete bygg skal representere ulike grupper av mennesker og aspekter av</a:t>
            </a:r>
            <a:r>
              <a:rPr kumimoji="0" lang="nb-NO" b="0" i="0" u="none" strike="noStrike" kern="1200" cap="none" spc="0" normalizeH="0" baseline="0" noProof="0">
                <a:ln>
                  <a:noFill/>
                </a:ln>
                <a:solidFill>
                  <a:srgbClr val="000000"/>
                </a:solidFill>
                <a:effectLst/>
                <a:uLnTx/>
                <a:uFillTx/>
                <a:ea typeface="+mn-ea"/>
                <a:cs typeface="+mn-cs"/>
              </a:rPr>
              <a:t> samfunnets utvikling</a:t>
            </a:r>
            <a:r>
              <a:rPr lang="nb-NO">
                <a:solidFill>
                  <a:srgbClr val="000000"/>
                </a:solidFill>
              </a:rPr>
              <a:t> </a:t>
            </a:r>
            <a:endParaRPr lang="nb-NO" b="0" i="0" u="none" strike="noStrike" kern="1200" cap="none" spc="0" normalizeH="0" baseline="0" noProof="0">
              <a:ln>
                <a:noFill/>
              </a:ln>
              <a:solidFill>
                <a:srgbClr val="000000"/>
              </a:solidFill>
              <a:effectLst/>
              <a:uLnTx/>
              <a:uFillTx/>
              <a:cs typeface="Calibri"/>
            </a:endParaRPr>
          </a:p>
        </p:txBody>
      </p:sp>
      <p:sp>
        <p:nvSpPr>
          <p:cNvPr id="8" name="TekstSylinder 7">
            <a:extLst>
              <a:ext uri="{FF2B5EF4-FFF2-40B4-BE49-F238E27FC236}">
                <a16:creationId xmlns:a16="http://schemas.microsoft.com/office/drawing/2014/main" id="{470BAC0B-B8F3-46B2-9A3C-BE394FBEFCFC}"/>
              </a:ext>
            </a:extLst>
          </p:cNvPr>
          <p:cNvSpPr txBox="1"/>
          <p:nvPr/>
        </p:nvSpPr>
        <p:spPr>
          <a:xfrm>
            <a:off x="3441290" y="6419864"/>
            <a:ext cx="202544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r>
              <a:rPr kumimoji="0" lang="nb-NO" sz="1800" b="0" i="1" u="none" strike="noStrike" kern="1200" cap="none" spc="0" normalizeH="0" baseline="0" noProof="0">
                <a:ln>
                  <a:noFill/>
                </a:ln>
                <a:solidFill>
                  <a:srgbClr val="000000"/>
                </a:solidFill>
                <a:effectLst/>
                <a:uLnTx/>
                <a:uFillTx/>
                <a:ea typeface="+mn-ea"/>
                <a:cs typeface="+mn-cs"/>
              </a:rPr>
              <a:t>Haugesund </a:t>
            </a:r>
            <a:r>
              <a:rPr kumimoji="0" lang="nb-NO" sz="1600" b="0" i="1" u="none" strike="noStrike" kern="1200" cap="none" spc="0" normalizeH="0" baseline="0" noProof="0">
                <a:ln>
                  <a:noFill/>
                </a:ln>
                <a:solidFill>
                  <a:srgbClr val="000000"/>
                </a:solidFill>
                <a:effectLst/>
                <a:uLnTx/>
                <a:uFillTx/>
                <a:ea typeface="+mn-ea"/>
                <a:cs typeface="+mn-cs"/>
              </a:rPr>
              <a:t>rådhus</a:t>
            </a:r>
          </a:p>
        </p:txBody>
      </p:sp>
      <p:pic>
        <p:nvPicPr>
          <p:cNvPr id="2" name="Bilde 1"/>
          <p:cNvPicPr>
            <a:picLocks noChangeAspect="1"/>
          </p:cNvPicPr>
          <p:nvPr/>
        </p:nvPicPr>
        <p:blipFill rotWithShape="1">
          <a:blip r:embed="rId3" cstate="print">
            <a:extLst>
              <a:ext uri="{28A0092B-C50C-407E-A947-70E740481C1C}">
                <a14:useLocalDpi xmlns:a14="http://schemas.microsoft.com/office/drawing/2010/main" val="0"/>
              </a:ext>
            </a:extLst>
          </a:blip>
          <a:srcRect l="11809" r="15969"/>
          <a:stretch/>
        </p:blipFill>
        <p:spPr>
          <a:xfrm>
            <a:off x="5588000" y="0"/>
            <a:ext cx="6604000" cy="6858000"/>
          </a:xfrm>
          <a:prstGeom prst="rect">
            <a:avLst/>
          </a:prstGeom>
        </p:spPr>
      </p:pic>
      <p:sp>
        <p:nvSpPr>
          <p:cNvPr id="9" name="TekstSylinder 8"/>
          <p:cNvSpPr txBox="1"/>
          <p:nvPr/>
        </p:nvSpPr>
        <p:spPr>
          <a:xfrm>
            <a:off x="9814112" y="6296654"/>
            <a:ext cx="2225488" cy="400110"/>
          </a:xfrm>
          <a:prstGeom prst="rect">
            <a:avLst/>
          </a:prstGeom>
          <a:noFill/>
        </p:spPr>
        <p:txBody>
          <a:bodyPr wrap="square" rtlCol="0">
            <a:spAutoFit/>
          </a:bodyPr>
          <a:lstStyle/>
          <a:p>
            <a:pPr defTabSz="914483"/>
            <a:r>
              <a:rPr lang="nb-NO" sz="1000">
                <a:solidFill>
                  <a:schemeClr val="bg1"/>
                </a:solidFill>
                <a:latin typeface="Calibri" panose="020F0502020204030204" pitchFamily="34" charset="0"/>
                <a:cs typeface="Calibri" panose="020F0502020204030204" pitchFamily="34" charset="0"/>
              </a:rPr>
              <a:t>Foto: Riksantikvaren, Bjørn-Erik Wøien, </a:t>
            </a:r>
          </a:p>
          <a:p>
            <a:pPr defTabSz="914483"/>
            <a:r>
              <a:rPr lang="nb-NO" sz="1000">
                <a:solidFill>
                  <a:schemeClr val="bg1"/>
                </a:solidFill>
                <a:latin typeface="Calibri" panose="020F0502020204030204" pitchFamily="34" charset="0"/>
                <a:cs typeface="Calibri" panose="020F0502020204030204" pitchFamily="34" charset="0"/>
              </a:rPr>
              <a:t>CC BY-SA 4.0</a:t>
            </a:r>
          </a:p>
        </p:txBody>
      </p:sp>
      <p:sp>
        <p:nvSpPr>
          <p:cNvPr id="4" name="Tittel 3">
            <a:extLst>
              <a:ext uri="{FF2B5EF4-FFF2-40B4-BE49-F238E27FC236}">
                <a16:creationId xmlns:a16="http://schemas.microsoft.com/office/drawing/2014/main" id="{FC88A354-3A0D-5BBC-8420-E9290F8492A9}"/>
              </a:ext>
            </a:extLst>
          </p:cNvPr>
          <p:cNvSpPr txBox="1">
            <a:spLocks/>
          </p:cNvSpPr>
          <p:nvPr/>
        </p:nvSpPr>
        <p:spPr>
          <a:xfrm>
            <a:off x="695325" y="1113183"/>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Fredet</a:t>
            </a:r>
          </a:p>
        </p:txBody>
      </p:sp>
    </p:spTree>
    <p:extLst>
      <p:ext uri="{BB962C8B-B14F-4D97-AF65-F5344CB8AC3E}">
        <p14:creationId xmlns:p14="http://schemas.microsoft.com/office/powerpoint/2010/main" val="57921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3">
            <a:extLst>
              <a:ext uri="{FF2B5EF4-FFF2-40B4-BE49-F238E27FC236}">
                <a16:creationId xmlns:a16="http://schemas.microsoft.com/office/drawing/2014/main" id="{927CF504-F40E-467D-836D-6BF53009602D}"/>
              </a:ext>
            </a:extLst>
          </p:cNvPr>
          <p:cNvSpPr txBox="1">
            <a:spLocks/>
          </p:cNvSpPr>
          <p:nvPr/>
        </p:nvSpPr>
        <p:spPr>
          <a:xfrm>
            <a:off x="695325" y="1113183"/>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Fredet</a:t>
            </a:r>
          </a:p>
        </p:txBody>
      </p:sp>
      <p:sp>
        <p:nvSpPr>
          <p:cNvPr id="9" name="Rektangel 8"/>
          <p:cNvSpPr/>
          <p:nvPr/>
        </p:nvSpPr>
        <p:spPr>
          <a:xfrm>
            <a:off x="3282678" y="6441407"/>
            <a:ext cx="1901483" cy="338554"/>
          </a:xfrm>
          <a:prstGeom prst="rect">
            <a:avLst/>
          </a:prstGeom>
        </p:spPr>
        <p:txBody>
          <a:bodyPr wrap="none" lIns="91440" tIns="45720" rIns="91440" bIns="45720" anchor="t">
            <a:spAutoFit/>
          </a:bodyPr>
          <a:lstStyle/>
          <a:p>
            <a:pPr>
              <a:buClr>
                <a:srgbClr val="CF0B2C"/>
              </a:buClr>
              <a:defRPr/>
            </a:pPr>
            <a:r>
              <a:rPr lang="nb-NO" sz="1600" i="1">
                <a:solidFill>
                  <a:srgbClr val="000000"/>
                </a:solidFill>
              </a:rPr>
              <a:t>Arbeideren i Ålesund</a:t>
            </a:r>
            <a:endParaRPr lang="nb-NO" sz="1600">
              <a:solidFill>
                <a:srgbClr val="000000"/>
              </a:solidFill>
            </a:endParaRPr>
          </a:p>
        </p:txBody>
      </p:sp>
      <p:pic>
        <p:nvPicPr>
          <p:cNvPr id="2" name="Bilde 1"/>
          <p:cNvPicPr>
            <a:picLocks noChangeAspect="1"/>
          </p:cNvPicPr>
          <p:nvPr/>
        </p:nvPicPr>
        <p:blipFill rotWithShape="1">
          <a:blip r:embed="rId3" cstate="print">
            <a:extLst>
              <a:ext uri="{28A0092B-C50C-407E-A947-70E740481C1C}">
                <a14:useLocalDpi xmlns:a14="http://schemas.microsoft.com/office/drawing/2010/main" val="0"/>
              </a:ext>
            </a:extLst>
          </a:blip>
          <a:srcRect l="20798" r="14583"/>
          <a:stretch/>
        </p:blipFill>
        <p:spPr>
          <a:xfrm>
            <a:off x="5537200" y="0"/>
            <a:ext cx="6654800" cy="6858000"/>
          </a:xfrm>
          <a:prstGeom prst="rect">
            <a:avLst/>
          </a:prstGeom>
        </p:spPr>
      </p:pic>
      <p:sp>
        <p:nvSpPr>
          <p:cNvPr id="8" name="TekstSylinder 7"/>
          <p:cNvSpPr txBox="1"/>
          <p:nvPr/>
        </p:nvSpPr>
        <p:spPr>
          <a:xfrm>
            <a:off x="9966512" y="6318858"/>
            <a:ext cx="2225488" cy="400110"/>
          </a:xfrm>
          <a:prstGeom prst="rect">
            <a:avLst/>
          </a:prstGeom>
          <a:noFill/>
        </p:spPr>
        <p:txBody>
          <a:bodyPr wrap="square" rtlCol="0">
            <a:spAutoFit/>
          </a:bodyPr>
          <a:lstStyle/>
          <a:p>
            <a:pPr defTabSz="914483"/>
            <a:r>
              <a:rPr lang="nb-NO" sz="1000">
                <a:solidFill>
                  <a:schemeClr val="bg1"/>
                </a:solidFill>
                <a:latin typeface="Calibri" panose="020F0502020204030204" pitchFamily="34" charset="0"/>
                <a:cs typeface="Calibri" panose="020F0502020204030204" pitchFamily="34" charset="0"/>
              </a:rPr>
              <a:t>Foto: Riksantikvaren, Lene Buskoven, </a:t>
            </a:r>
          </a:p>
          <a:p>
            <a:pPr defTabSz="914483"/>
            <a:r>
              <a:rPr lang="nb-NO" sz="1000">
                <a:solidFill>
                  <a:schemeClr val="bg1"/>
                </a:solidFill>
                <a:latin typeface="Calibri" panose="020F0502020204030204" pitchFamily="34" charset="0"/>
                <a:cs typeface="Calibri" panose="020F0502020204030204" pitchFamily="34" charset="0"/>
              </a:rPr>
              <a:t>CC BY-SA 4.0</a:t>
            </a:r>
          </a:p>
        </p:txBody>
      </p:sp>
      <p:sp>
        <p:nvSpPr>
          <p:cNvPr id="4" name="Plassholder for innhold 2">
            <a:extLst>
              <a:ext uri="{FF2B5EF4-FFF2-40B4-BE49-F238E27FC236}">
                <a16:creationId xmlns:a16="http://schemas.microsoft.com/office/drawing/2014/main" id="{472D9569-C72B-2325-7904-E2F1A6D65A43}"/>
              </a:ext>
            </a:extLst>
          </p:cNvPr>
          <p:cNvSpPr txBox="1">
            <a:spLocks/>
          </p:cNvSpPr>
          <p:nvPr/>
        </p:nvSpPr>
        <p:spPr>
          <a:xfrm>
            <a:off x="695325" y="1983147"/>
            <a:ext cx="5181600" cy="2568977"/>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defRPr/>
            </a:pPr>
            <a:r>
              <a:rPr lang="nb-NO">
                <a:solidFill>
                  <a:srgbClr val="000000"/>
                </a:solidFill>
              </a:rPr>
              <a:t>Fredninger dekker et stort</a:t>
            </a:r>
            <a:r>
              <a:rPr kumimoji="0" lang="nb-NO" sz="2000" b="0" i="0" u="none" strike="noStrike" kern="1200" cap="none" spc="0" normalizeH="0" baseline="0" noProof="0">
                <a:ln>
                  <a:noFill/>
                </a:ln>
                <a:solidFill>
                  <a:srgbClr val="000000"/>
                </a:solidFill>
                <a:effectLst/>
                <a:uLnTx/>
                <a:uFillTx/>
                <a:ea typeface="+mn-ea"/>
                <a:cs typeface="+mn-cs"/>
              </a:rPr>
              <a:t> spenn</a:t>
            </a:r>
            <a:r>
              <a:rPr lang="nb-NO">
                <a:solidFill>
                  <a:srgbClr val="000000"/>
                </a:solidFill>
              </a:rPr>
              <a:t> av ulike bygninger</a:t>
            </a:r>
          </a:p>
          <a:p>
            <a:pPr>
              <a:buClr>
                <a:srgbClr val="CF0B2C"/>
              </a:buClr>
              <a:defRPr/>
            </a:pPr>
            <a:r>
              <a:rPr lang="nb-NO">
                <a:solidFill>
                  <a:srgbClr val="000000"/>
                </a:solidFill>
              </a:rPr>
              <a:t>Fredete bygg skal representere ulike grupper av mennesker og aspekter av</a:t>
            </a:r>
            <a:r>
              <a:rPr kumimoji="0" lang="nb-NO" b="0" i="0" u="none" strike="noStrike" kern="1200" cap="none" spc="0" normalizeH="0" baseline="0" noProof="0">
                <a:ln>
                  <a:noFill/>
                </a:ln>
                <a:solidFill>
                  <a:srgbClr val="000000"/>
                </a:solidFill>
                <a:effectLst/>
                <a:uLnTx/>
                <a:uFillTx/>
                <a:ea typeface="+mn-ea"/>
                <a:cs typeface="+mn-cs"/>
              </a:rPr>
              <a:t> samfunnets utvikling</a:t>
            </a:r>
            <a:r>
              <a:rPr lang="nb-NO">
                <a:solidFill>
                  <a:srgbClr val="000000"/>
                </a:solidFill>
              </a:rPr>
              <a:t> </a:t>
            </a:r>
            <a:endParaRPr lang="nb-NO" b="0" i="0" u="none" strike="noStrike" kern="1200" cap="none" spc="0" normalizeH="0" baseline="0" noProof="0">
              <a:ln>
                <a:noFill/>
              </a:ln>
              <a:solidFill>
                <a:srgbClr val="000000"/>
              </a:solidFill>
              <a:effectLst/>
              <a:uLnTx/>
              <a:uFillTx/>
              <a:cs typeface="Calibri"/>
            </a:endParaRPr>
          </a:p>
        </p:txBody>
      </p:sp>
    </p:spTree>
    <p:extLst>
      <p:ext uri="{BB962C8B-B14F-4D97-AF65-F5344CB8AC3E}">
        <p14:creationId xmlns:p14="http://schemas.microsoft.com/office/powerpoint/2010/main" val="361991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3">
            <a:extLst>
              <a:ext uri="{FF2B5EF4-FFF2-40B4-BE49-F238E27FC236}">
                <a16:creationId xmlns:a16="http://schemas.microsoft.com/office/drawing/2014/main" id="{56E57A0A-00D4-4C92-A595-2800116F65B9}"/>
              </a:ext>
            </a:extLst>
          </p:cNvPr>
          <p:cNvSpPr txBox="1">
            <a:spLocks/>
          </p:cNvSpPr>
          <p:nvPr/>
        </p:nvSpPr>
        <p:spPr>
          <a:xfrm>
            <a:off x="695325" y="1113183"/>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Fredet</a:t>
            </a:r>
          </a:p>
        </p:txBody>
      </p:sp>
      <p:sp>
        <p:nvSpPr>
          <p:cNvPr id="11" name="TekstSylinder 10">
            <a:extLst>
              <a:ext uri="{FF2B5EF4-FFF2-40B4-BE49-F238E27FC236}">
                <a16:creationId xmlns:a16="http://schemas.microsoft.com/office/drawing/2014/main" id="{DBDB9001-98FB-440C-A645-D9F79022BE89}"/>
              </a:ext>
            </a:extLst>
          </p:cNvPr>
          <p:cNvSpPr txBox="1"/>
          <p:nvPr/>
        </p:nvSpPr>
        <p:spPr>
          <a:xfrm>
            <a:off x="3364845" y="6407519"/>
            <a:ext cx="246162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r>
              <a:rPr kumimoji="0" lang="nb-NO" sz="1600" b="0" i="1" u="none" strike="noStrike" kern="1200" cap="none" spc="0" normalizeH="0" baseline="0" noProof="0">
                <a:ln>
                  <a:noFill/>
                </a:ln>
                <a:solidFill>
                  <a:srgbClr val="000000"/>
                </a:solidFill>
                <a:effectLst/>
                <a:uLnTx/>
                <a:uFillTx/>
                <a:ea typeface="+mn-ea"/>
                <a:cs typeface="+mn-cs"/>
              </a:rPr>
              <a:t>Rikstrygdeverket i Oslo</a:t>
            </a:r>
          </a:p>
        </p:txBody>
      </p:sp>
      <p:pic>
        <p:nvPicPr>
          <p:cNvPr id="2" name="Bilde 1"/>
          <p:cNvPicPr>
            <a:picLocks noChangeAspect="1"/>
          </p:cNvPicPr>
          <p:nvPr/>
        </p:nvPicPr>
        <p:blipFill rotWithShape="1">
          <a:blip r:embed="rId3" cstate="print">
            <a:extLst>
              <a:ext uri="{28A0092B-C50C-407E-A947-70E740481C1C}">
                <a14:useLocalDpi xmlns:a14="http://schemas.microsoft.com/office/drawing/2010/main" val="0"/>
              </a:ext>
            </a:extLst>
          </a:blip>
          <a:srcRect l="149" t="19376" r="-149" b="12248"/>
          <a:stretch/>
        </p:blipFill>
        <p:spPr>
          <a:xfrm>
            <a:off x="5616408" y="0"/>
            <a:ext cx="6651357" cy="6858000"/>
          </a:xfrm>
          <a:prstGeom prst="rect">
            <a:avLst/>
          </a:prstGeom>
        </p:spPr>
      </p:pic>
      <p:sp>
        <p:nvSpPr>
          <p:cNvPr id="12" name="TekstSylinder 11"/>
          <p:cNvSpPr txBox="1"/>
          <p:nvPr/>
        </p:nvSpPr>
        <p:spPr>
          <a:xfrm>
            <a:off x="10042277" y="6291357"/>
            <a:ext cx="2225488" cy="400110"/>
          </a:xfrm>
          <a:prstGeom prst="rect">
            <a:avLst/>
          </a:prstGeom>
          <a:noFill/>
        </p:spPr>
        <p:txBody>
          <a:bodyPr wrap="square" rtlCol="0">
            <a:spAutoFit/>
          </a:bodyPr>
          <a:lstStyle/>
          <a:p>
            <a:pPr defTabSz="914483"/>
            <a:r>
              <a:rPr lang="nb-NO" sz="1000">
                <a:solidFill>
                  <a:schemeClr val="bg1"/>
                </a:solidFill>
                <a:latin typeface="Calibri" panose="020F0502020204030204" pitchFamily="34" charset="0"/>
                <a:cs typeface="Calibri" panose="020F0502020204030204" pitchFamily="34" charset="0"/>
              </a:rPr>
              <a:t>Foto: Riksantikvaren, Eirik T. Bøe, </a:t>
            </a:r>
          </a:p>
          <a:p>
            <a:pPr defTabSz="914483"/>
            <a:r>
              <a:rPr lang="nb-NO" sz="1000">
                <a:solidFill>
                  <a:schemeClr val="bg1"/>
                </a:solidFill>
                <a:latin typeface="Calibri" panose="020F0502020204030204" pitchFamily="34" charset="0"/>
                <a:cs typeface="Calibri" panose="020F0502020204030204" pitchFamily="34" charset="0"/>
              </a:rPr>
              <a:t>CC BY-SA 4.0</a:t>
            </a:r>
          </a:p>
        </p:txBody>
      </p:sp>
      <p:sp>
        <p:nvSpPr>
          <p:cNvPr id="4" name="Plassholder for innhold 2">
            <a:extLst>
              <a:ext uri="{FF2B5EF4-FFF2-40B4-BE49-F238E27FC236}">
                <a16:creationId xmlns:a16="http://schemas.microsoft.com/office/drawing/2014/main" id="{D8E61689-A138-E7FF-2BCD-1F12CBA9986C}"/>
              </a:ext>
            </a:extLst>
          </p:cNvPr>
          <p:cNvSpPr txBox="1">
            <a:spLocks/>
          </p:cNvSpPr>
          <p:nvPr/>
        </p:nvSpPr>
        <p:spPr>
          <a:xfrm>
            <a:off x="695325" y="1983147"/>
            <a:ext cx="5181600" cy="2568977"/>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defRPr/>
            </a:pPr>
            <a:r>
              <a:rPr lang="nb-NO">
                <a:solidFill>
                  <a:srgbClr val="000000"/>
                </a:solidFill>
              </a:rPr>
              <a:t>Fredninger dekker et stort</a:t>
            </a:r>
            <a:r>
              <a:rPr kumimoji="0" lang="nb-NO" sz="2000" b="0" i="0" u="none" strike="noStrike" kern="1200" cap="none" spc="0" normalizeH="0" baseline="0" noProof="0">
                <a:ln>
                  <a:noFill/>
                </a:ln>
                <a:solidFill>
                  <a:srgbClr val="000000"/>
                </a:solidFill>
                <a:effectLst/>
                <a:uLnTx/>
                <a:uFillTx/>
                <a:ea typeface="+mn-ea"/>
                <a:cs typeface="+mn-cs"/>
              </a:rPr>
              <a:t> spenn</a:t>
            </a:r>
            <a:r>
              <a:rPr lang="nb-NO">
                <a:solidFill>
                  <a:srgbClr val="000000"/>
                </a:solidFill>
              </a:rPr>
              <a:t> av ulike bygninger</a:t>
            </a:r>
          </a:p>
          <a:p>
            <a:pPr>
              <a:buClr>
                <a:srgbClr val="CF0B2C"/>
              </a:buClr>
              <a:defRPr/>
            </a:pPr>
            <a:r>
              <a:rPr lang="nb-NO">
                <a:solidFill>
                  <a:srgbClr val="000000"/>
                </a:solidFill>
              </a:rPr>
              <a:t>Fredete bygg skal representere ulike grupper av mennesker og aspekter av</a:t>
            </a:r>
            <a:r>
              <a:rPr kumimoji="0" lang="nb-NO" b="0" i="0" u="none" strike="noStrike" kern="1200" cap="none" spc="0" normalizeH="0" baseline="0" noProof="0">
                <a:ln>
                  <a:noFill/>
                </a:ln>
                <a:solidFill>
                  <a:srgbClr val="000000"/>
                </a:solidFill>
                <a:effectLst/>
                <a:uLnTx/>
                <a:uFillTx/>
                <a:ea typeface="+mn-ea"/>
                <a:cs typeface="+mn-cs"/>
              </a:rPr>
              <a:t> samfunnets utvikling</a:t>
            </a:r>
            <a:r>
              <a:rPr lang="nb-NO">
                <a:solidFill>
                  <a:srgbClr val="000000"/>
                </a:solidFill>
              </a:rPr>
              <a:t> </a:t>
            </a:r>
            <a:endParaRPr lang="nb-NO" b="0" i="0" u="none" strike="noStrike" kern="1200" cap="none" spc="0" normalizeH="0" baseline="0" noProof="0">
              <a:ln>
                <a:noFill/>
              </a:ln>
              <a:solidFill>
                <a:srgbClr val="000000"/>
              </a:solidFill>
              <a:effectLst/>
              <a:uLnTx/>
              <a:uFillTx/>
              <a:cs typeface="Calibri"/>
            </a:endParaRPr>
          </a:p>
        </p:txBody>
      </p:sp>
    </p:spTree>
    <p:extLst>
      <p:ext uri="{BB962C8B-B14F-4D97-AF65-F5344CB8AC3E}">
        <p14:creationId xmlns:p14="http://schemas.microsoft.com/office/powerpoint/2010/main" val="371977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himmel, gress, utendørs, bygning&#10;&#10;Automatisk generert beskrivelse">
            <a:extLst>
              <a:ext uri="{FF2B5EF4-FFF2-40B4-BE49-F238E27FC236}">
                <a16:creationId xmlns:a16="http://schemas.microsoft.com/office/drawing/2014/main" id="{6D1244F8-3009-4E99-ACD4-1FA77D74F585}"/>
              </a:ext>
            </a:extLst>
          </p:cNvPr>
          <p:cNvPicPr>
            <a:picLocks noChangeAspect="1"/>
          </p:cNvPicPr>
          <p:nvPr/>
        </p:nvPicPr>
        <p:blipFill rotWithShape="1">
          <a:blip r:embed="rId3">
            <a:extLst>
              <a:ext uri="{28A0092B-C50C-407E-A947-70E740481C1C}">
                <a14:useLocalDpi xmlns:a14="http://schemas.microsoft.com/office/drawing/2010/main" val="0"/>
              </a:ext>
            </a:extLst>
          </a:blip>
          <a:srcRect l="17410" r="15428"/>
          <a:stretch/>
        </p:blipFill>
        <p:spPr>
          <a:xfrm>
            <a:off x="5812077" y="0"/>
            <a:ext cx="6379924" cy="6858000"/>
          </a:xfrm>
          <a:prstGeom prst="rect">
            <a:avLst/>
          </a:prstGeom>
        </p:spPr>
      </p:pic>
      <p:sp>
        <p:nvSpPr>
          <p:cNvPr id="6" name="Tittel 3">
            <a:extLst>
              <a:ext uri="{FF2B5EF4-FFF2-40B4-BE49-F238E27FC236}">
                <a16:creationId xmlns:a16="http://schemas.microsoft.com/office/drawing/2014/main" id="{56E57A0A-00D4-4C92-A595-2800116F65B9}"/>
              </a:ext>
            </a:extLst>
          </p:cNvPr>
          <p:cNvSpPr txBox="1">
            <a:spLocks/>
          </p:cNvSpPr>
          <p:nvPr/>
        </p:nvSpPr>
        <p:spPr>
          <a:xfrm>
            <a:off x="695325" y="1113183"/>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Fredet</a:t>
            </a:r>
          </a:p>
        </p:txBody>
      </p:sp>
      <p:sp>
        <p:nvSpPr>
          <p:cNvPr id="8" name="TekstSylinder 7"/>
          <p:cNvSpPr txBox="1"/>
          <p:nvPr/>
        </p:nvSpPr>
        <p:spPr>
          <a:xfrm>
            <a:off x="10484777" y="6429810"/>
            <a:ext cx="2335237" cy="246221"/>
          </a:xfrm>
          <a:prstGeom prst="rect">
            <a:avLst/>
          </a:prstGeom>
          <a:noFill/>
        </p:spPr>
        <p:txBody>
          <a:bodyPr wrap="square" rtlCol="0">
            <a:spAutoFit/>
          </a:bodyPr>
          <a:lstStyle/>
          <a:p>
            <a:pPr defTabSz="914483"/>
            <a:r>
              <a:rPr lang="nb-NO" sz="1000" dirty="0">
                <a:solidFill>
                  <a:schemeClr val="bg1"/>
                </a:solidFill>
                <a:latin typeface="Calibri" panose="020F0502020204030204" pitchFamily="34" charset="0"/>
                <a:cs typeface="Calibri" panose="020F0502020204030204" pitchFamily="34" charset="0"/>
              </a:rPr>
              <a:t>Foto: Gunnar Brattfjord</a:t>
            </a:r>
          </a:p>
        </p:txBody>
      </p:sp>
      <p:sp>
        <p:nvSpPr>
          <p:cNvPr id="13" name="Rektangel 12"/>
          <p:cNvSpPr/>
          <p:nvPr/>
        </p:nvSpPr>
        <p:spPr>
          <a:xfrm>
            <a:off x="2841371" y="6383644"/>
            <a:ext cx="2526654" cy="338554"/>
          </a:xfrm>
          <a:prstGeom prst="rect">
            <a:avLst/>
          </a:prstGeom>
        </p:spPr>
        <p:txBody>
          <a:bodyPr wrap="none">
            <a:spAutoFit/>
          </a:bodyPr>
          <a:lstStyle/>
          <a:p>
            <a:pPr>
              <a:buClr>
                <a:srgbClr val="CF0B2C"/>
              </a:buClr>
              <a:defRPr/>
            </a:pPr>
            <a:r>
              <a:rPr lang="nb-NO" sz="1600" i="1" dirty="0" err="1">
                <a:solidFill>
                  <a:srgbClr val="000000"/>
                </a:solidFill>
              </a:rPr>
              <a:t>Dønnesfjord</a:t>
            </a:r>
            <a:r>
              <a:rPr lang="nb-NO" sz="1600" i="1" dirty="0">
                <a:solidFill>
                  <a:srgbClr val="000000"/>
                </a:solidFill>
              </a:rPr>
              <a:t> kirke på Sørøya</a:t>
            </a:r>
            <a:endParaRPr lang="nb-NO" sz="1600" dirty="0">
              <a:solidFill>
                <a:srgbClr val="000000"/>
              </a:solidFill>
            </a:endParaRPr>
          </a:p>
        </p:txBody>
      </p:sp>
      <p:sp>
        <p:nvSpPr>
          <p:cNvPr id="4" name="Plassholder for innhold 2">
            <a:extLst>
              <a:ext uri="{FF2B5EF4-FFF2-40B4-BE49-F238E27FC236}">
                <a16:creationId xmlns:a16="http://schemas.microsoft.com/office/drawing/2014/main" id="{ACD98E05-B179-E472-5F01-66012AF5BC99}"/>
              </a:ext>
            </a:extLst>
          </p:cNvPr>
          <p:cNvSpPr txBox="1">
            <a:spLocks/>
          </p:cNvSpPr>
          <p:nvPr/>
        </p:nvSpPr>
        <p:spPr>
          <a:xfrm>
            <a:off x="695325" y="1983147"/>
            <a:ext cx="5181600" cy="2568977"/>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defRPr/>
            </a:pPr>
            <a:r>
              <a:rPr lang="nb-NO">
                <a:solidFill>
                  <a:srgbClr val="000000"/>
                </a:solidFill>
              </a:rPr>
              <a:t>Fredninger dekker et stort</a:t>
            </a:r>
            <a:r>
              <a:rPr kumimoji="0" lang="nb-NO" sz="2000" b="0" i="0" u="none" strike="noStrike" kern="1200" cap="none" spc="0" normalizeH="0" baseline="0" noProof="0">
                <a:ln>
                  <a:noFill/>
                </a:ln>
                <a:solidFill>
                  <a:srgbClr val="000000"/>
                </a:solidFill>
                <a:effectLst/>
                <a:uLnTx/>
                <a:uFillTx/>
                <a:ea typeface="+mn-ea"/>
                <a:cs typeface="+mn-cs"/>
              </a:rPr>
              <a:t> spenn</a:t>
            </a:r>
            <a:r>
              <a:rPr lang="nb-NO">
                <a:solidFill>
                  <a:srgbClr val="000000"/>
                </a:solidFill>
              </a:rPr>
              <a:t> av ulike bygninger</a:t>
            </a:r>
          </a:p>
          <a:p>
            <a:pPr>
              <a:buClr>
                <a:srgbClr val="CF0B2C"/>
              </a:buClr>
              <a:defRPr/>
            </a:pPr>
            <a:r>
              <a:rPr lang="nb-NO">
                <a:solidFill>
                  <a:srgbClr val="000000"/>
                </a:solidFill>
              </a:rPr>
              <a:t>Fredete bygg skal representere ulike grupper av mennesker og aspekter av</a:t>
            </a:r>
            <a:r>
              <a:rPr kumimoji="0" lang="nb-NO" b="0" i="0" u="none" strike="noStrike" kern="1200" cap="none" spc="0" normalizeH="0" baseline="0" noProof="0">
                <a:ln>
                  <a:noFill/>
                </a:ln>
                <a:solidFill>
                  <a:srgbClr val="000000"/>
                </a:solidFill>
                <a:effectLst/>
                <a:uLnTx/>
                <a:uFillTx/>
                <a:ea typeface="+mn-ea"/>
                <a:cs typeface="+mn-cs"/>
              </a:rPr>
              <a:t> samfunnets utvikling</a:t>
            </a:r>
            <a:r>
              <a:rPr lang="nb-NO">
                <a:solidFill>
                  <a:srgbClr val="000000"/>
                </a:solidFill>
              </a:rPr>
              <a:t> </a:t>
            </a:r>
            <a:endParaRPr lang="nb-NO" b="0" i="0" u="none" strike="noStrike" kern="1200" cap="none" spc="0" normalizeH="0" baseline="0" noProof="0">
              <a:ln>
                <a:noFill/>
              </a:ln>
              <a:solidFill>
                <a:srgbClr val="000000"/>
              </a:solidFill>
              <a:effectLst/>
              <a:uLnTx/>
              <a:uFillTx/>
              <a:cs typeface="Calibri"/>
            </a:endParaRPr>
          </a:p>
        </p:txBody>
      </p:sp>
    </p:spTree>
    <p:extLst>
      <p:ext uri="{BB962C8B-B14F-4D97-AF65-F5344CB8AC3E}">
        <p14:creationId xmlns:p14="http://schemas.microsoft.com/office/powerpoint/2010/main" val="30118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3">
            <a:extLst>
              <a:ext uri="{FF2B5EF4-FFF2-40B4-BE49-F238E27FC236}">
                <a16:creationId xmlns:a16="http://schemas.microsoft.com/office/drawing/2014/main" id="{2912E08A-522B-401C-8ACD-EA4B7969ED98}"/>
              </a:ext>
            </a:extLst>
          </p:cNvPr>
          <p:cNvSpPr txBox="1">
            <a:spLocks/>
          </p:cNvSpPr>
          <p:nvPr/>
        </p:nvSpPr>
        <p:spPr>
          <a:xfrm>
            <a:off x="695325" y="1113183"/>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Fredet</a:t>
            </a:r>
          </a:p>
        </p:txBody>
      </p:sp>
      <p:sp>
        <p:nvSpPr>
          <p:cNvPr id="8" name="TekstSylinder 7">
            <a:extLst>
              <a:ext uri="{FF2B5EF4-FFF2-40B4-BE49-F238E27FC236}">
                <a16:creationId xmlns:a16="http://schemas.microsoft.com/office/drawing/2014/main" id="{D091E4C8-9077-4E57-A524-92E606E2DF30}"/>
              </a:ext>
            </a:extLst>
          </p:cNvPr>
          <p:cNvSpPr txBox="1"/>
          <p:nvPr/>
        </p:nvSpPr>
        <p:spPr>
          <a:xfrm>
            <a:off x="3828956" y="6417934"/>
            <a:ext cx="211761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r>
              <a:rPr kumimoji="0" lang="nb-NO" sz="1600" b="0" i="1" u="none" strike="noStrike" kern="1200" cap="none" spc="0" normalizeH="0" baseline="0" noProof="0">
                <a:ln>
                  <a:noFill/>
                </a:ln>
                <a:solidFill>
                  <a:srgbClr val="000000"/>
                </a:solidFill>
                <a:effectLst/>
                <a:uLnTx/>
                <a:uFillTx/>
                <a:ea typeface="+mn-ea"/>
                <a:cs typeface="+mn-cs"/>
              </a:rPr>
              <a:t>Bryggen i Bergen</a:t>
            </a:r>
          </a:p>
        </p:txBody>
      </p:sp>
      <p:pic>
        <p:nvPicPr>
          <p:cNvPr id="2" name="Bilde 1"/>
          <p:cNvPicPr>
            <a:picLocks noChangeAspect="1"/>
          </p:cNvPicPr>
          <p:nvPr/>
        </p:nvPicPr>
        <p:blipFill rotWithShape="1">
          <a:blip r:embed="rId3" cstate="print">
            <a:extLst>
              <a:ext uri="{28A0092B-C50C-407E-A947-70E740481C1C}">
                <a14:useLocalDpi xmlns:a14="http://schemas.microsoft.com/office/drawing/2010/main" val="0"/>
              </a:ext>
            </a:extLst>
          </a:blip>
          <a:srcRect l="25523" t="-148" r="10991" b="148"/>
          <a:stretch/>
        </p:blipFill>
        <p:spPr>
          <a:xfrm>
            <a:off x="5618480" y="0"/>
            <a:ext cx="6573520" cy="6858000"/>
          </a:xfrm>
          <a:prstGeom prst="rect">
            <a:avLst/>
          </a:prstGeom>
        </p:spPr>
      </p:pic>
      <p:sp>
        <p:nvSpPr>
          <p:cNvPr id="9" name="TekstSylinder 8"/>
          <p:cNvSpPr txBox="1"/>
          <p:nvPr/>
        </p:nvSpPr>
        <p:spPr>
          <a:xfrm>
            <a:off x="9856763" y="6356378"/>
            <a:ext cx="2335237" cy="400110"/>
          </a:xfrm>
          <a:prstGeom prst="rect">
            <a:avLst/>
          </a:prstGeom>
          <a:noFill/>
        </p:spPr>
        <p:txBody>
          <a:bodyPr wrap="square" rtlCol="0">
            <a:spAutoFit/>
          </a:bodyPr>
          <a:lstStyle/>
          <a:p>
            <a:pPr defTabSz="914483"/>
            <a:r>
              <a:rPr lang="nb-NO" sz="1000">
                <a:latin typeface="Calibri" panose="020F0502020204030204" pitchFamily="34" charset="0"/>
                <a:cs typeface="Calibri" panose="020F0502020204030204" pitchFamily="34" charset="0"/>
              </a:rPr>
              <a:t>Foto: Riksantikvaren, Lene Buskoven, </a:t>
            </a:r>
          </a:p>
          <a:p>
            <a:pPr defTabSz="914483"/>
            <a:r>
              <a:rPr lang="nb-NO" sz="1000">
                <a:latin typeface="Calibri" panose="020F0502020204030204" pitchFamily="34" charset="0"/>
                <a:cs typeface="Calibri" panose="020F0502020204030204" pitchFamily="34" charset="0"/>
              </a:rPr>
              <a:t>CC BY-SA 4.0</a:t>
            </a:r>
          </a:p>
        </p:txBody>
      </p:sp>
      <p:sp>
        <p:nvSpPr>
          <p:cNvPr id="4" name="Plassholder for innhold 2">
            <a:extLst>
              <a:ext uri="{FF2B5EF4-FFF2-40B4-BE49-F238E27FC236}">
                <a16:creationId xmlns:a16="http://schemas.microsoft.com/office/drawing/2014/main" id="{31892660-320A-44ED-2626-F0CD8920FE95}"/>
              </a:ext>
            </a:extLst>
          </p:cNvPr>
          <p:cNvSpPr txBox="1">
            <a:spLocks/>
          </p:cNvSpPr>
          <p:nvPr/>
        </p:nvSpPr>
        <p:spPr>
          <a:xfrm>
            <a:off x="695325" y="1983147"/>
            <a:ext cx="5181600" cy="2568977"/>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defRPr/>
            </a:pPr>
            <a:r>
              <a:rPr lang="nb-NO">
                <a:solidFill>
                  <a:srgbClr val="000000"/>
                </a:solidFill>
              </a:rPr>
              <a:t>Fredninger dekker et stort</a:t>
            </a:r>
            <a:r>
              <a:rPr kumimoji="0" lang="nb-NO" sz="2000" b="0" i="0" u="none" strike="noStrike" kern="1200" cap="none" spc="0" normalizeH="0" baseline="0" noProof="0">
                <a:ln>
                  <a:noFill/>
                </a:ln>
                <a:solidFill>
                  <a:srgbClr val="000000"/>
                </a:solidFill>
                <a:effectLst/>
                <a:uLnTx/>
                <a:uFillTx/>
                <a:ea typeface="+mn-ea"/>
                <a:cs typeface="+mn-cs"/>
              </a:rPr>
              <a:t> spenn</a:t>
            </a:r>
            <a:r>
              <a:rPr lang="nb-NO">
                <a:solidFill>
                  <a:srgbClr val="000000"/>
                </a:solidFill>
              </a:rPr>
              <a:t> av ulike bygninger</a:t>
            </a:r>
          </a:p>
          <a:p>
            <a:pPr>
              <a:buClr>
                <a:srgbClr val="CF0B2C"/>
              </a:buClr>
              <a:defRPr/>
            </a:pPr>
            <a:r>
              <a:rPr lang="nb-NO">
                <a:solidFill>
                  <a:srgbClr val="000000"/>
                </a:solidFill>
              </a:rPr>
              <a:t>Fredete bygg skal representere ulike grupper av mennesker og aspekter av</a:t>
            </a:r>
            <a:r>
              <a:rPr kumimoji="0" lang="nb-NO" b="0" i="0" u="none" strike="noStrike" kern="1200" cap="none" spc="0" normalizeH="0" baseline="0" noProof="0">
                <a:ln>
                  <a:noFill/>
                </a:ln>
                <a:solidFill>
                  <a:srgbClr val="000000"/>
                </a:solidFill>
                <a:effectLst/>
                <a:uLnTx/>
                <a:uFillTx/>
                <a:ea typeface="+mn-ea"/>
                <a:cs typeface="+mn-cs"/>
              </a:rPr>
              <a:t> samfunnets utvikling</a:t>
            </a:r>
            <a:r>
              <a:rPr lang="nb-NO">
                <a:solidFill>
                  <a:srgbClr val="000000"/>
                </a:solidFill>
              </a:rPr>
              <a:t> </a:t>
            </a:r>
            <a:endParaRPr lang="nb-NO" b="0" i="0" u="none" strike="noStrike" kern="1200" cap="none" spc="0" normalizeH="0" baseline="0" noProof="0">
              <a:ln>
                <a:noFill/>
              </a:ln>
              <a:solidFill>
                <a:srgbClr val="000000"/>
              </a:solidFill>
              <a:effectLst/>
              <a:uLnTx/>
              <a:uFillTx/>
              <a:cs typeface="Calibri"/>
            </a:endParaRPr>
          </a:p>
        </p:txBody>
      </p:sp>
    </p:spTree>
    <p:extLst>
      <p:ext uri="{BB962C8B-B14F-4D97-AF65-F5344CB8AC3E}">
        <p14:creationId xmlns:p14="http://schemas.microsoft.com/office/powerpoint/2010/main" val="403056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3">
            <a:extLst>
              <a:ext uri="{FF2B5EF4-FFF2-40B4-BE49-F238E27FC236}">
                <a16:creationId xmlns:a16="http://schemas.microsoft.com/office/drawing/2014/main" id="{EF12F7C2-AB45-4F13-9881-C516E378E1A2}"/>
              </a:ext>
            </a:extLst>
          </p:cNvPr>
          <p:cNvSpPr txBox="1">
            <a:spLocks/>
          </p:cNvSpPr>
          <p:nvPr/>
        </p:nvSpPr>
        <p:spPr>
          <a:xfrm>
            <a:off x="695325" y="1113183"/>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Fredet</a:t>
            </a:r>
          </a:p>
        </p:txBody>
      </p:sp>
      <p:pic>
        <p:nvPicPr>
          <p:cNvPr id="2050" name="7D458E9E-A858-4AEE-87F7-DB114916D2C0" descr="IMG_829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020" r="28946" b="9020"/>
          <a:stretch/>
        </p:blipFill>
        <p:spPr bwMode="auto">
          <a:xfrm rot="5400000">
            <a:off x="5805969" y="-178268"/>
            <a:ext cx="6885408" cy="719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Sylinder 7"/>
          <p:cNvSpPr txBox="1"/>
          <p:nvPr/>
        </p:nvSpPr>
        <p:spPr>
          <a:xfrm>
            <a:off x="10309117" y="6490146"/>
            <a:ext cx="2863630" cy="215444"/>
          </a:xfrm>
          <a:prstGeom prst="rect">
            <a:avLst/>
          </a:prstGeom>
          <a:noFill/>
        </p:spPr>
        <p:txBody>
          <a:bodyPr wrap="square" rtlCol="0">
            <a:spAutoFit/>
          </a:bodyPr>
          <a:lstStyle/>
          <a:p>
            <a:pPr defTabSz="914483"/>
            <a:r>
              <a:rPr lang="nb-NO" sz="800" dirty="0">
                <a:solidFill>
                  <a:schemeClr val="bg1"/>
                </a:solidFill>
                <a:latin typeface="Arial"/>
              </a:rPr>
              <a:t>Foto:  Anne Lundesgaard Komnæs</a:t>
            </a:r>
          </a:p>
        </p:txBody>
      </p:sp>
      <p:sp>
        <p:nvSpPr>
          <p:cNvPr id="9" name="TekstSylinder 8">
            <a:extLst>
              <a:ext uri="{FF2B5EF4-FFF2-40B4-BE49-F238E27FC236}">
                <a16:creationId xmlns:a16="http://schemas.microsoft.com/office/drawing/2014/main" id="{B97AE620-0262-4944-8EC5-F852FE101714}"/>
              </a:ext>
            </a:extLst>
          </p:cNvPr>
          <p:cNvSpPr txBox="1"/>
          <p:nvPr/>
        </p:nvSpPr>
        <p:spPr>
          <a:xfrm>
            <a:off x="3147224" y="6464262"/>
            <a:ext cx="60944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r>
              <a:rPr kumimoji="0" lang="nb-NO" sz="1600" b="0" i="1" u="none" strike="noStrike" kern="1200" cap="none" spc="0" normalizeH="0" baseline="0" noProof="0">
                <a:ln>
                  <a:noFill/>
                </a:ln>
                <a:solidFill>
                  <a:srgbClr val="000000"/>
                </a:solidFill>
                <a:effectLst/>
                <a:uLnTx/>
                <a:uFillTx/>
                <a:ea typeface="+mn-ea"/>
                <a:cs typeface="+mn-cs"/>
              </a:rPr>
              <a:t>Norges Bank i Lillehammer</a:t>
            </a:r>
            <a:endParaRPr kumimoji="0" lang="nb-NO" sz="1600" b="0" i="0" u="none" strike="noStrike" kern="1200" cap="none" spc="0" normalizeH="0" baseline="0" noProof="0">
              <a:ln>
                <a:noFill/>
              </a:ln>
              <a:solidFill>
                <a:srgbClr val="000000"/>
              </a:solidFill>
              <a:effectLst/>
              <a:uLnTx/>
              <a:uFillTx/>
              <a:ea typeface="+mn-ea"/>
              <a:cs typeface="+mn-cs"/>
            </a:endParaRPr>
          </a:p>
        </p:txBody>
      </p:sp>
      <p:sp>
        <p:nvSpPr>
          <p:cNvPr id="4" name="Plassholder for innhold 2">
            <a:extLst>
              <a:ext uri="{FF2B5EF4-FFF2-40B4-BE49-F238E27FC236}">
                <a16:creationId xmlns:a16="http://schemas.microsoft.com/office/drawing/2014/main" id="{969AFD63-643A-2F78-92ED-167BF6071087}"/>
              </a:ext>
            </a:extLst>
          </p:cNvPr>
          <p:cNvSpPr txBox="1">
            <a:spLocks/>
          </p:cNvSpPr>
          <p:nvPr/>
        </p:nvSpPr>
        <p:spPr>
          <a:xfrm>
            <a:off x="695325" y="1983147"/>
            <a:ext cx="5181600" cy="2568977"/>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defRPr/>
            </a:pPr>
            <a:r>
              <a:rPr lang="nb-NO">
                <a:solidFill>
                  <a:srgbClr val="000000"/>
                </a:solidFill>
              </a:rPr>
              <a:t>Fredninger dekker et stort</a:t>
            </a:r>
            <a:r>
              <a:rPr kumimoji="0" lang="nb-NO" sz="2000" b="0" i="0" u="none" strike="noStrike" kern="1200" cap="none" spc="0" normalizeH="0" baseline="0" noProof="0">
                <a:ln>
                  <a:noFill/>
                </a:ln>
                <a:solidFill>
                  <a:srgbClr val="000000"/>
                </a:solidFill>
                <a:effectLst/>
                <a:uLnTx/>
                <a:uFillTx/>
                <a:ea typeface="+mn-ea"/>
                <a:cs typeface="+mn-cs"/>
              </a:rPr>
              <a:t> spenn</a:t>
            </a:r>
            <a:r>
              <a:rPr lang="nb-NO">
                <a:solidFill>
                  <a:srgbClr val="000000"/>
                </a:solidFill>
              </a:rPr>
              <a:t> av ulike bygninger</a:t>
            </a:r>
          </a:p>
          <a:p>
            <a:pPr>
              <a:buClr>
                <a:srgbClr val="CF0B2C"/>
              </a:buClr>
              <a:defRPr/>
            </a:pPr>
            <a:r>
              <a:rPr lang="nb-NO">
                <a:solidFill>
                  <a:srgbClr val="000000"/>
                </a:solidFill>
              </a:rPr>
              <a:t>Fredete bygg skal representere ulike grupper av mennesker og aspekter av</a:t>
            </a:r>
            <a:r>
              <a:rPr kumimoji="0" lang="nb-NO" b="0" i="0" u="none" strike="noStrike" kern="1200" cap="none" spc="0" normalizeH="0" baseline="0" noProof="0">
                <a:ln>
                  <a:noFill/>
                </a:ln>
                <a:solidFill>
                  <a:srgbClr val="000000"/>
                </a:solidFill>
                <a:effectLst/>
                <a:uLnTx/>
                <a:uFillTx/>
                <a:ea typeface="+mn-ea"/>
                <a:cs typeface="+mn-cs"/>
              </a:rPr>
              <a:t> samfunnets utvikling</a:t>
            </a:r>
            <a:r>
              <a:rPr lang="nb-NO">
                <a:solidFill>
                  <a:srgbClr val="000000"/>
                </a:solidFill>
              </a:rPr>
              <a:t> </a:t>
            </a:r>
            <a:endParaRPr lang="nb-NO" b="0" i="0" u="none" strike="noStrike" kern="1200" cap="none" spc="0" normalizeH="0" baseline="0" noProof="0">
              <a:ln>
                <a:noFill/>
              </a:ln>
              <a:solidFill>
                <a:srgbClr val="000000"/>
              </a:solidFill>
              <a:effectLst/>
              <a:uLnTx/>
              <a:uFillTx/>
              <a:cs typeface="Calibri"/>
            </a:endParaRPr>
          </a:p>
        </p:txBody>
      </p:sp>
    </p:spTree>
    <p:extLst>
      <p:ext uri="{BB962C8B-B14F-4D97-AF65-F5344CB8AC3E}">
        <p14:creationId xmlns:p14="http://schemas.microsoft.com/office/powerpoint/2010/main" val="427837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Sylinder 8"/>
          <p:cNvSpPr txBox="1"/>
          <p:nvPr/>
        </p:nvSpPr>
        <p:spPr>
          <a:xfrm>
            <a:off x="2950882" y="1995343"/>
            <a:ext cx="1972665" cy="2862322"/>
          </a:xfrm>
          <a:prstGeom prst="rect">
            <a:avLst/>
          </a:prstGeom>
          <a:solidFill>
            <a:srgbClr val="000013"/>
          </a:solidFill>
          <a:ln>
            <a:solidFill>
              <a:schemeClr val="tx1"/>
            </a:solidFill>
          </a:ln>
        </p:spPr>
        <p:txBody>
          <a:bodyPr wrap="square" rtlCol="0">
            <a:spAutoFit/>
          </a:bodyPr>
          <a:lstStyle/>
          <a:p>
            <a:pPr algn="ctr"/>
            <a:endParaRPr lang="nb-NO" sz="2000">
              <a:solidFill>
                <a:srgbClr val="FFC000"/>
              </a:solidFill>
            </a:endParaRPr>
          </a:p>
          <a:p>
            <a:r>
              <a:rPr lang="nb-NO" sz="2000" b="1">
                <a:solidFill>
                  <a:srgbClr val="FFC000"/>
                </a:solidFill>
              </a:rPr>
              <a:t>Modul 2</a:t>
            </a:r>
          </a:p>
          <a:p>
            <a:endParaRPr lang="nb-NO" sz="2000" b="1">
              <a:solidFill>
                <a:srgbClr val="FFC000"/>
              </a:solidFill>
            </a:endParaRPr>
          </a:p>
          <a:p>
            <a:r>
              <a:rPr lang="nb-NO" sz="2000">
                <a:solidFill>
                  <a:srgbClr val="FFC000"/>
                </a:solidFill>
              </a:rPr>
              <a:t>Verdibergings-plan</a:t>
            </a:r>
          </a:p>
          <a:p>
            <a:pPr algn="ctr"/>
            <a:endParaRPr lang="nb-NO" sz="2000">
              <a:solidFill>
                <a:srgbClr val="FFC000"/>
              </a:solidFill>
            </a:endParaRPr>
          </a:p>
          <a:p>
            <a:pPr algn="ctr"/>
            <a:endParaRPr lang="nb-NO" sz="2000">
              <a:solidFill>
                <a:srgbClr val="FFC000"/>
              </a:solidFill>
            </a:endParaRPr>
          </a:p>
          <a:p>
            <a:pPr algn="ctr"/>
            <a:r>
              <a:rPr lang="nb-NO" sz="2000">
                <a:solidFill>
                  <a:srgbClr val="FFC000"/>
                </a:solidFill>
              </a:rPr>
              <a:t>	</a:t>
            </a:r>
          </a:p>
          <a:p>
            <a:pPr algn="ctr"/>
            <a:endParaRPr lang="nb-NO" sz="2000">
              <a:solidFill>
                <a:srgbClr val="FFC000"/>
              </a:solidFill>
            </a:endParaRPr>
          </a:p>
        </p:txBody>
      </p:sp>
      <p:sp>
        <p:nvSpPr>
          <p:cNvPr id="10" name="TekstSylinder 9"/>
          <p:cNvSpPr txBox="1"/>
          <p:nvPr/>
        </p:nvSpPr>
        <p:spPr>
          <a:xfrm>
            <a:off x="5170656" y="1995342"/>
            <a:ext cx="1972665" cy="2862322"/>
          </a:xfrm>
          <a:prstGeom prst="rect">
            <a:avLst/>
          </a:prstGeom>
          <a:solidFill>
            <a:srgbClr val="000013"/>
          </a:solidFill>
          <a:ln>
            <a:solidFill>
              <a:schemeClr val="tx1"/>
            </a:solidFill>
          </a:ln>
        </p:spPr>
        <p:txBody>
          <a:bodyPr wrap="square" rtlCol="0">
            <a:spAutoFit/>
          </a:bodyPr>
          <a:lstStyle/>
          <a:p>
            <a:pPr algn="ctr"/>
            <a:endParaRPr lang="nb-NO" sz="2000">
              <a:solidFill>
                <a:srgbClr val="FFC000"/>
              </a:solidFill>
            </a:endParaRPr>
          </a:p>
          <a:p>
            <a:r>
              <a:rPr lang="nb-NO" sz="2000" b="1">
                <a:solidFill>
                  <a:srgbClr val="FFC000"/>
                </a:solidFill>
              </a:rPr>
              <a:t>Modul 3</a:t>
            </a:r>
          </a:p>
          <a:p>
            <a:pPr algn="ctr"/>
            <a:endParaRPr lang="nb-NO" sz="2000" b="1">
              <a:solidFill>
                <a:srgbClr val="FFC000"/>
              </a:solidFill>
            </a:endParaRPr>
          </a:p>
          <a:p>
            <a:r>
              <a:rPr lang="nb-NO" sz="2000">
                <a:solidFill>
                  <a:srgbClr val="FFC000"/>
                </a:solidFill>
              </a:rPr>
              <a:t>Praktisk berging av kulturhistoriske verdier</a:t>
            </a:r>
          </a:p>
          <a:p>
            <a:pPr marL="285750" indent="-285750">
              <a:buFont typeface="Arial" panose="020B0604020202020204" pitchFamily="34" charset="0"/>
              <a:buChar char="•"/>
            </a:pPr>
            <a:endParaRPr lang="nb-NO" sz="2000">
              <a:solidFill>
                <a:srgbClr val="FFC000"/>
              </a:solidFill>
            </a:endParaRPr>
          </a:p>
          <a:p>
            <a:endParaRPr lang="nb-NO" sz="2000">
              <a:solidFill>
                <a:srgbClr val="FFC000"/>
              </a:solidFill>
            </a:endParaRPr>
          </a:p>
        </p:txBody>
      </p:sp>
      <p:sp>
        <p:nvSpPr>
          <p:cNvPr id="11" name="TekstSylinder 10"/>
          <p:cNvSpPr txBox="1"/>
          <p:nvPr/>
        </p:nvSpPr>
        <p:spPr>
          <a:xfrm>
            <a:off x="7390430" y="1992846"/>
            <a:ext cx="1972665" cy="2862322"/>
          </a:xfrm>
          <a:prstGeom prst="rect">
            <a:avLst/>
          </a:prstGeom>
          <a:solidFill>
            <a:srgbClr val="000013"/>
          </a:solidFill>
          <a:ln>
            <a:solidFill>
              <a:schemeClr val="tx1"/>
            </a:solidFill>
          </a:ln>
        </p:spPr>
        <p:txBody>
          <a:bodyPr wrap="square" rtlCol="0">
            <a:spAutoFit/>
          </a:bodyPr>
          <a:lstStyle/>
          <a:p>
            <a:pPr algn="ctr"/>
            <a:endParaRPr lang="nb-NO" sz="2000">
              <a:solidFill>
                <a:srgbClr val="FFC000"/>
              </a:solidFill>
            </a:endParaRPr>
          </a:p>
          <a:p>
            <a:r>
              <a:rPr lang="nb-NO" sz="2000" b="1">
                <a:solidFill>
                  <a:srgbClr val="FFC000"/>
                </a:solidFill>
              </a:rPr>
              <a:t>Modul 4</a:t>
            </a:r>
          </a:p>
          <a:p>
            <a:pPr algn="ctr"/>
            <a:endParaRPr lang="nb-NO" sz="2000" b="1">
              <a:solidFill>
                <a:srgbClr val="FFC000"/>
              </a:solidFill>
            </a:endParaRPr>
          </a:p>
          <a:p>
            <a:r>
              <a:rPr lang="nb-NO" sz="2000">
                <a:solidFill>
                  <a:srgbClr val="FFC000"/>
                </a:solidFill>
              </a:rPr>
              <a:t>Organisering av skadested</a:t>
            </a:r>
          </a:p>
          <a:p>
            <a:pPr marL="285750" indent="-285750">
              <a:buFont typeface="Arial" panose="020B0604020202020204" pitchFamily="34" charset="0"/>
              <a:buChar char="•"/>
            </a:pPr>
            <a:endParaRPr lang="nb-NO" sz="2000">
              <a:solidFill>
                <a:srgbClr val="FFC000"/>
              </a:solidFill>
            </a:endParaRPr>
          </a:p>
          <a:p>
            <a:r>
              <a:rPr lang="nb-NO" sz="2000">
                <a:solidFill>
                  <a:srgbClr val="FFC000"/>
                </a:solidFill>
              </a:rPr>
              <a:t>Tiltakskort</a:t>
            </a:r>
          </a:p>
          <a:p>
            <a:pPr algn="ctr"/>
            <a:endParaRPr lang="nb-NO" sz="2000">
              <a:solidFill>
                <a:srgbClr val="FFC000"/>
              </a:solidFill>
            </a:endParaRPr>
          </a:p>
          <a:p>
            <a:pPr algn="ctr"/>
            <a:endParaRPr lang="nb-NO" sz="2000">
              <a:solidFill>
                <a:srgbClr val="FFC000"/>
              </a:solidFill>
            </a:endParaRPr>
          </a:p>
        </p:txBody>
      </p:sp>
      <p:sp>
        <p:nvSpPr>
          <p:cNvPr id="12" name="TekstSylinder 11"/>
          <p:cNvSpPr txBox="1"/>
          <p:nvPr/>
        </p:nvSpPr>
        <p:spPr>
          <a:xfrm>
            <a:off x="9610204" y="1995343"/>
            <a:ext cx="1972665" cy="2862322"/>
          </a:xfrm>
          <a:prstGeom prst="rect">
            <a:avLst/>
          </a:prstGeom>
          <a:solidFill>
            <a:srgbClr val="000013"/>
          </a:solidFill>
          <a:ln>
            <a:solidFill>
              <a:schemeClr val="tx1"/>
            </a:solidFill>
          </a:ln>
        </p:spPr>
        <p:txBody>
          <a:bodyPr wrap="square" rtlCol="0">
            <a:spAutoFit/>
          </a:bodyPr>
          <a:lstStyle/>
          <a:p>
            <a:pPr algn="ctr"/>
            <a:endParaRPr lang="nb-NO" sz="2000">
              <a:solidFill>
                <a:srgbClr val="FFC000"/>
              </a:solidFill>
            </a:endParaRPr>
          </a:p>
          <a:p>
            <a:r>
              <a:rPr lang="nb-NO" sz="2000" b="1">
                <a:solidFill>
                  <a:srgbClr val="FFC000"/>
                </a:solidFill>
              </a:rPr>
              <a:t>Modul 5</a:t>
            </a:r>
          </a:p>
          <a:p>
            <a:pPr algn="ctr"/>
            <a:endParaRPr lang="nb-NO" sz="2000">
              <a:solidFill>
                <a:srgbClr val="FFC000"/>
              </a:solidFill>
            </a:endParaRPr>
          </a:p>
          <a:p>
            <a:r>
              <a:rPr lang="nb-NO" sz="2000">
                <a:solidFill>
                  <a:srgbClr val="FFC000"/>
                </a:solidFill>
              </a:rPr>
              <a:t>Befaringer</a:t>
            </a:r>
          </a:p>
          <a:p>
            <a:r>
              <a:rPr lang="nb-NO" sz="2000">
                <a:solidFill>
                  <a:srgbClr val="FFC000"/>
                </a:solidFill>
              </a:rPr>
              <a:t>Øvelser</a:t>
            </a:r>
          </a:p>
          <a:p>
            <a:pPr algn="ctr"/>
            <a:endParaRPr lang="nb-NO" sz="2000">
              <a:solidFill>
                <a:srgbClr val="FFC000"/>
              </a:solidFill>
            </a:endParaRPr>
          </a:p>
          <a:p>
            <a:pPr algn="ctr"/>
            <a:endParaRPr lang="nb-NO" sz="2000">
              <a:solidFill>
                <a:srgbClr val="FFC000"/>
              </a:solidFill>
            </a:endParaRPr>
          </a:p>
          <a:p>
            <a:pPr algn="ctr"/>
            <a:endParaRPr lang="nb-NO" sz="2000">
              <a:solidFill>
                <a:srgbClr val="FFC000"/>
              </a:solidFill>
            </a:endParaRPr>
          </a:p>
          <a:p>
            <a:pPr algn="ctr"/>
            <a:endParaRPr lang="nb-NO" sz="2000">
              <a:solidFill>
                <a:srgbClr val="FFC000"/>
              </a:solidFill>
            </a:endParaRPr>
          </a:p>
        </p:txBody>
      </p:sp>
      <p:sp>
        <p:nvSpPr>
          <p:cNvPr id="13" name="TekstSylinder 12"/>
          <p:cNvSpPr txBox="1"/>
          <p:nvPr/>
        </p:nvSpPr>
        <p:spPr>
          <a:xfrm>
            <a:off x="731108" y="1997839"/>
            <a:ext cx="1972665" cy="2862322"/>
          </a:xfrm>
          <a:prstGeom prst="rect">
            <a:avLst/>
          </a:prstGeom>
          <a:solidFill>
            <a:srgbClr val="000013"/>
          </a:solidFill>
          <a:ln>
            <a:solidFill>
              <a:schemeClr val="tx1"/>
            </a:solidFill>
          </a:ln>
        </p:spPr>
        <p:txBody>
          <a:bodyPr wrap="square" rtlCol="0">
            <a:spAutoFit/>
          </a:bodyPr>
          <a:lstStyle/>
          <a:p>
            <a:pPr algn="ctr"/>
            <a:endParaRPr lang="nb-NO" sz="2000">
              <a:solidFill>
                <a:srgbClr val="FFC967"/>
              </a:solidFill>
            </a:endParaRPr>
          </a:p>
          <a:p>
            <a:r>
              <a:rPr lang="nb-NO" sz="2000" b="1">
                <a:solidFill>
                  <a:srgbClr val="FFC000"/>
                </a:solidFill>
              </a:rPr>
              <a:t>Modul 1</a:t>
            </a:r>
          </a:p>
          <a:p>
            <a:pPr algn="ctr"/>
            <a:endParaRPr lang="nb-NO" sz="2000" b="1">
              <a:solidFill>
                <a:srgbClr val="FFC000"/>
              </a:solidFill>
            </a:endParaRPr>
          </a:p>
          <a:p>
            <a:r>
              <a:rPr lang="nb-NO" sz="2000">
                <a:solidFill>
                  <a:srgbClr val="FFC000"/>
                </a:solidFill>
              </a:rPr>
              <a:t>Introduksjon til kulturhistoriske verdier og RVR</a:t>
            </a:r>
          </a:p>
          <a:p>
            <a:pPr algn="ctr"/>
            <a:endParaRPr lang="nb-NO" sz="2000">
              <a:solidFill>
                <a:srgbClr val="FFC967"/>
              </a:solidFill>
            </a:endParaRPr>
          </a:p>
          <a:p>
            <a:pPr algn="ctr"/>
            <a:endParaRPr lang="nb-NO" sz="2000">
              <a:solidFill>
                <a:srgbClr val="FFC967"/>
              </a:solidFill>
            </a:endParaRPr>
          </a:p>
          <a:p>
            <a:pPr algn="ctr"/>
            <a:r>
              <a:rPr lang="nb-NO" sz="2000">
                <a:solidFill>
                  <a:srgbClr val="FFC967"/>
                </a:solidFill>
              </a:rPr>
              <a:t>	</a:t>
            </a:r>
          </a:p>
        </p:txBody>
      </p:sp>
      <p:sp>
        <p:nvSpPr>
          <p:cNvPr id="2" name="TekstSylinder 1">
            <a:extLst>
              <a:ext uri="{FF2B5EF4-FFF2-40B4-BE49-F238E27FC236}">
                <a16:creationId xmlns:a16="http://schemas.microsoft.com/office/drawing/2014/main" id="{1CE65302-011A-9CE8-A50F-350F7001F3B9}"/>
              </a:ext>
            </a:extLst>
          </p:cNvPr>
          <p:cNvSpPr txBox="1"/>
          <p:nvPr/>
        </p:nvSpPr>
        <p:spPr>
          <a:xfrm>
            <a:off x="731108" y="5539946"/>
            <a:ext cx="104061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ea typeface="+mn-lt"/>
                <a:cs typeface="+mn-lt"/>
              </a:rPr>
              <a:t>Den beste gjennomføringen av undervisningsopplegget er en kombinasjon av teori og praksis. </a:t>
            </a:r>
            <a:endParaRPr lang="nb-NO"/>
          </a:p>
        </p:txBody>
      </p:sp>
      <p:sp>
        <p:nvSpPr>
          <p:cNvPr id="14" name="Tittel 3">
            <a:extLst>
              <a:ext uri="{FF2B5EF4-FFF2-40B4-BE49-F238E27FC236}">
                <a16:creationId xmlns:a16="http://schemas.microsoft.com/office/drawing/2014/main" id="{C7550F7A-5DFF-450C-8CDD-5444D96B440F}"/>
              </a:ext>
            </a:extLst>
          </p:cNvPr>
          <p:cNvSpPr txBox="1">
            <a:spLocks/>
          </p:cNvSpPr>
          <p:nvPr/>
        </p:nvSpPr>
        <p:spPr>
          <a:xfrm>
            <a:off x="0" y="0"/>
            <a:ext cx="10927332" cy="1342584"/>
          </a:xfrm>
          <a:prstGeom prst="rect">
            <a:avLst/>
          </a:prstGeom>
        </p:spPr>
        <p:txBody>
          <a:bodyPr vert="horz" lIns="720000" tIns="720000" rIns="0" bIns="0" rtlCol="0" anchor="t">
            <a:spAutoFit/>
          </a:bodyPr>
          <a:lstStyle>
            <a:lvl1pPr algn="l" defTabSz="914400" rtl="0" eaLnBrk="1" latinLnBrk="0" hangingPunct="1">
              <a:lnSpc>
                <a:spcPct val="100000"/>
              </a:lnSpc>
              <a:spcBef>
                <a:spcPct val="0"/>
              </a:spcBef>
              <a:buNone/>
              <a:defRPr sz="4000" b="0" i="0" kern="1200">
                <a:solidFill>
                  <a:schemeClr val="accent2"/>
                </a:solidFill>
                <a:latin typeface="Calibri" panose="020F050202020403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dirty="0">
                <a:ln>
                  <a:noFill/>
                </a:ln>
                <a:solidFill>
                  <a:srgbClr val="CF0B2C"/>
                </a:solidFill>
                <a:effectLst/>
                <a:uLnTx/>
                <a:uFillTx/>
                <a:latin typeface="Calibri" panose="020F0502020204030204" pitchFamily="34" charset="0"/>
                <a:ea typeface="+mj-ea"/>
                <a:cs typeface="+mj-cs"/>
              </a:rPr>
              <a:t>Undervisning</a:t>
            </a:r>
            <a:r>
              <a:rPr kumimoji="0" lang="sv-SE" sz="4000" b="0" i="0" u="none" strike="noStrike" kern="1200" cap="none" spc="0" normalizeH="0" baseline="0" noProof="0" dirty="0">
                <a:ln>
                  <a:noFill/>
                </a:ln>
                <a:solidFill>
                  <a:srgbClr val="CF0B2C"/>
                </a:solidFill>
                <a:effectLst/>
                <a:uLnTx/>
                <a:uFillTx/>
                <a:latin typeface="Calibri" panose="020F0502020204030204" pitchFamily="34" charset="0"/>
                <a:ea typeface="+mj-ea"/>
                <a:cs typeface="+mj-cs"/>
              </a:rPr>
              <a:t> i</a:t>
            </a:r>
            <a:r>
              <a:rPr kumimoji="0" lang="sv-SE" sz="4000" b="0" i="0" u="none" strike="noStrike" kern="1200" cap="none" spc="0" normalizeH="0" noProof="0" dirty="0">
                <a:ln>
                  <a:noFill/>
                </a:ln>
                <a:solidFill>
                  <a:srgbClr val="CF0B2C"/>
                </a:solidFill>
                <a:effectLst/>
                <a:uLnTx/>
                <a:uFillTx/>
                <a:latin typeface="Calibri" panose="020F0502020204030204" pitchFamily="34" charset="0"/>
                <a:ea typeface="+mj-ea"/>
                <a:cs typeface="+mj-cs"/>
              </a:rPr>
              <a:t> verdiberging -  kulturhistorisk</a:t>
            </a:r>
            <a:endParaRPr kumimoji="0" lang="nb-NO" sz="4000" b="0" i="0" u="none" strike="noStrike" kern="1200" cap="none" spc="0" normalizeH="0" baseline="0" noProof="0" dirty="0">
              <a:ln>
                <a:noFill/>
              </a:ln>
              <a:solidFill>
                <a:srgbClr val="CF0B2C"/>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692167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2" descr="Et bilde som inneholder tekst, himmel, utendørs, skilt&#10;&#10;Automatisk generert beskrivelse">
            <a:extLst>
              <a:ext uri="{FF2B5EF4-FFF2-40B4-BE49-F238E27FC236}">
                <a16:creationId xmlns:a16="http://schemas.microsoft.com/office/drawing/2014/main" id="{1C22573F-17F1-7089-1B20-97C30A25818C}"/>
              </a:ext>
            </a:extLst>
          </p:cNvPr>
          <p:cNvPicPr>
            <a:picLocks noChangeAspect="1"/>
          </p:cNvPicPr>
          <p:nvPr/>
        </p:nvPicPr>
        <p:blipFill>
          <a:blip r:embed="rId3"/>
          <a:stretch>
            <a:fillRect/>
          </a:stretch>
        </p:blipFill>
        <p:spPr>
          <a:xfrm>
            <a:off x="6149169" y="1129333"/>
            <a:ext cx="6157592" cy="4391527"/>
          </a:xfrm>
          <a:prstGeom prst="rect">
            <a:avLst/>
          </a:prstGeom>
        </p:spPr>
      </p:pic>
      <p:sp>
        <p:nvSpPr>
          <p:cNvPr id="7" name="Tittel 3">
            <a:extLst>
              <a:ext uri="{FF2B5EF4-FFF2-40B4-BE49-F238E27FC236}">
                <a16:creationId xmlns:a16="http://schemas.microsoft.com/office/drawing/2014/main" id="{982A4B79-812E-4609-A595-B5B10670A14A}"/>
              </a:ext>
            </a:extLst>
          </p:cNvPr>
          <p:cNvSpPr txBox="1">
            <a:spLocks/>
          </p:cNvSpPr>
          <p:nvPr/>
        </p:nvSpPr>
        <p:spPr>
          <a:xfrm>
            <a:off x="695325" y="1113183"/>
            <a:ext cx="8384879" cy="550517"/>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Museer og arkiv</a:t>
            </a:r>
          </a:p>
        </p:txBody>
      </p:sp>
      <p:sp>
        <p:nvSpPr>
          <p:cNvPr id="10" name="TekstSylinder 9">
            <a:extLst>
              <a:ext uri="{FF2B5EF4-FFF2-40B4-BE49-F238E27FC236}">
                <a16:creationId xmlns:a16="http://schemas.microsoft.com/office/drawing/2014/main" id="{B876C7C4-95D3-4D33-A495-477FCEB3E694}"/>
              </a:ext>
            </a:extLst>
          </p:cNvPr>
          <p:cNvSpPr txBox="1"/>
          <p:nvPr/>
        </p:nvSpPr>
        <p:spPr>
          <a:xfrm>
            <a:off x="11229745" y="5234523"/>
            <a:ext cx="1426016" cy="215444"/>
          </a:xfrm>
          <a:prstGeom prst="rect">
            <a:avLst/>
          </a:prstGeom>
          <a:noFill/>
        </p:spPr>
        <p:txBody>
          <a:bodyPr wrap="square" rtlCol="0">
            <a:spAutoFit/>
          </a:bodyPr>
          <a:lstStyle/>
          <a:p>
            <a:pPr defTabSz="914483"/>
            <a:r>
              <a:rPr lang="nb-NO" sz="800">
                <a:solidFill>
                  <a:srgbClr val="FFFFFF"/>
                </a:solidFill>
              </a:rPr>
              <a:t>Foto: </a:t>
            </a:r>
            <a:r>
              <a:rPr lang="nb-NO" sz="800" dirty="0" err="1">
                <a:solidFill>
                  <a:srgbClr val="FFFFFF"/>
                </a:solidFill>
              </a:rPr>
              <a:t>Rockheim</a:t>
            </a:r>
            <a:endParaRPr lang="nb-NO" sz="800" dirty="0">
              <a:solidFill>
                <a:srgbClr val="FFFFFF"/>
              </a:solidFill>
            </a:endParaRPr>
          </a:p>
        </p:txBody>
      </p:sp>
      <p:sp>
        <p:nvSpPr>
          <p:cNvPr id="13" name="TekstSylinder 12">
            <a:extLst>
              <a:ext uri="{FF2B5EF4-FFF2-40B4-BE49-F238E27FC236}">
                <a16:creationId xmlns:a16="http://schemas.microsoft.com/office/drawing/2014/main" id="{F303881B-AB0E-464C-99BF-D966BA6D6198}"/>
              </a:ext>
            </a:extLst>
          </p:cNvPr>
          <p:cNvSpPr txBox="1"/>
          <p:nvPr/>
        </p:nvSpPr>
        <p:spPr>
          <a:xfrm>
            <a:off x="6149168" y="5594518"/>
            <a:ext cx="2931036" cy="338554"/>
          </a:xfrm>
          <a:prstGeom prst="rect">
            <a:avLst/>
          </a:prstGeom>
          <a:noFill/>
        </p:spPr>
        <p:txBody>
          <a:bodyPr wrap="square">
            <a:spAutoFit/>
          </a:bodyPr>
          <a:lstStyle/>
          <a:p>
            <a:pPr marL="396000" marR="0" lvl="2" indent="0" algn="l" defTabSz="914400" rtl="0" eaLnBrk="1" fontAlgn="auto" latinLnBrk="0" hangingPunct="1">
              <a:lnSpc>
                <a:spcPct val="100000"/>
              </a:lnSpc>
              <a:spcBef>
                <a:spcPts val="300"/>
              </a:spcBef>
              <a:spcAft>
                <a:spcPts val="0"/>
              </a:spcAft>
              <a:buClr>
                <a:srgbClr val="7F7F7F"/>
              </a:buClr>
              <a:buSzTx/>
              <a:buFont typeface="Wingdings" pitchFamily="2" charset="2"/>
              <a:buNone/>
              <a:tabLst/>
              <a:defRPr/>
            </a:pPr>
            <a:r>
              <a:rPr kumimoji="0" lang="nb-NO" sz="1600" b="0" i="1" u="none" strike="noStrike" kern="1200" cap="none" spc="0" normalizeH="0" baseline="0" noProof="0">
                <a:ln>
                  <a:noFill/>
                </a:ln>
                <a:solidFill>
                  <a:srgbClr val="000000"/>
                </a:solidFill>
                <a:effectLst/>
                <a:uLnTx/>
                <a:uFillTx/>
                <a:ea typeface="+mn-ea"/>
                <a:cs typeface="+mn-cs"/>
              </a:rPr>
              <a:t>Rockheim i Trondheim</a:t>
            </a:r>
          </a:p>
        </p:txBody>
      </p:sp>
      <p:sp>
        <p:nvSpPr>
          <p:cNvPr id="8" name="Plassholder for innhold 2">
            <a:extLst>
              <a:ext uri="{FF2B5EF4-FFF2-40B4-BE49-F238E27FC236}">
                <a16:creationId xmlns:a16="http://schemas.microsoft.com/office/drawing/2014/main" id="{5264DF26-12FF-681A-B39C-5A8AC83D80BE}"/>
              </a:ext>
            </a:extLst>
          </p:cNvPr>
          <p:cNvSpPr txBox="1">
            <a:spLocks/>
          </p:cNvSpPr>
          <p:nvPr/>
        </p:nvSpPr>
        <p:spPr>
          <a:xfrm>
            <a:off x="607503" y="1925529"/>
            <a:ext cx="5972174" cy="2931606"/>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solidFill>
                  <a:srgbClr val="000000"/>
                </a:solidFill>
              </a:rPr>
              <a:t>Institusjoner som hjelper samfunnet å systematisere og sikre informasjon </a:t>
            </a:r>
          </a:p>
          <a:p>
            <a:pPr>
              <a:buClr>
                <a:srgbClr val="CF0B2C"/>
              </a:buClr>
            </a:pPr>
            <a:r>
              <a:rPr lang="nb-NO" dirty="0">
                <a:solidFill>
                  <a:srgbClr val="000000"/>
                </a:solidFill>
              </a:rPr>
              <a:t>Museer skal samle, bevare, utforske og formidle materielle og immaterielle vitnesbyrd</a:t>
            </a:r>
          </a:p>
          <a:p>
            <a:pPr>
              <a:buClr>
                <a:srgbClr val="CF0B2C"/>
              </a:buClr>
            </a:pPr>
            <a:r>
              <a:rPr lang="nb-NO" dirty="0">
                <a:solidFill>
                  <a:srgbClr val="000000"/>
                </a:solidFill>
              </a:rPr>
              <a:t>Arkiver skal sikre arkivmateriale som:</a:t>
            </a:r>
          </a:p>
          <a:p>
            <a:pPr lvl="1">
              <a:buClr>
                <a:schemeClr val="bg1">
                  <a:lumMod val="50000"/>
                </a:schemeClr>
              </a:buClr>
              <a:buFont typeface="Wingdings" panose="05000000000000000000" pitchFamily="2" charset="2"/>
              <a:buChar char="§"/>
            </a:pPr>
            <a:r>
              <a:rPr lang="nb-NO" sz="1800" dirty="0">
                <a:solidFill>
                  <a:srgbClr val="000000"/>
                </a:solidFill>
              </a:rPr>
              <a:t>har kulturelt eller forskningsmessig verdi</a:t>
            </a:r>
          </a:p>
          <a:p>
            <a:pPr lvl="1">
              <a:buClr>
                <a:schemeClr val="bg1">
                  <a:lumMod val="50000"/>
                </a:schemeClr>
              </a:buClr>
              <a:buFont typeface="Wingdings" panose="05000000000000000000" pitchFamily="2" charset="2"/>
              <a:buChar char="§"/>
            </a:pPr>
            <a:r>
              <a:rPr lang="nb-NO" sz="1800" dirty="0">
                <a:solidFill>
                  <a:srgbClr val="000000"/>
                </a:solidFill>
              </a:rPr>
              <a:t>inneholder</a:t>
            </a:r>
            <a:r>
              <a:rPr lang="nn-NO" sz="1800" dirty="0">
                <a:solidFill>
                  <a:srgbClr val="000000"/>
                </a:solidFill>
              </a:rPr>
              <a:t> </a:t>
            </a:r>
            <a:r>
              <a:rPr lang="nb-NO" sz="1800" dirty="0">
                <a:solidFill>
                  <a:srgbClr val="000000"/>
                </a:solidFill>
              </a:rPr>
              <a:t>rettslig</a:t>
            </a:r>
            <a:r>
              <a:rPr lang="nn-NO" sz="1800" dirty="0">
                <a:solidFill>
                  <a:srgbClr val="000000"/>
                </a:solidFill>
              </a:rPr>
              <a:t> eller viktig </a:t>
            </a:r>
            <a:r>
              <a:rPr lang="nb-NO" sz="1800" dirty="0">
                <a:solidFill>
                  <a:srgbClr val="000000"/>
                </a:solidFill>
              </a:rPr>
              <a:t>forvaltningsmessig dokumentasjon</a:t>
            </a:r>
          </a:p>
        </p:txBody>
      </p:sp>
    </p:spTree>
    <p:extLst>
      <p:ext uri="{BB962C8B-B14F-4D97-AF65-F5344CB8AC3E}">
        <p14:creationId xmlns:p14="http://schemas.microsoft.com/office/powerpoint/2010/main" val="262886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Sylinder 13">
            <a:extLst>
              <a:ext uri="{FF2B5EF4-FFF2-40B4-BE49-F238E27FC236}">
                <a16:creationId xmlns:a16="http://schemas.microsoft.com/office/drawing/2014/main" id="{ED2A3410-E929-485D-839B-CA0B385DD1A2}"/>
              </a:ext>
            </a:extLst>
          </p:cNvPr>
          <p:cNvSpPr txBox="1"/>
          <p:nvPr/>
        </p:nvSpPr>
        <p:spPr>
          <a:xfrm>
            <a:off x="7892374" y="933855"/>
            <a:ext cx="2114145" cy="369332"/>
          </a:xfrm>
          <a:prstGeom prst="rect">
            <a:avLst/>
          </a:prstGeom>
          <a:noFill/>
        </p:spPr>
        <p:txBody>
          <a:bodyPr wrap="square" rtlCol="0">
            <a:spAutoFit/>
          </a:bodyPr>
          <a:lstStyle/>
          <a:p>
            <a:endParaRPr lang="nb-NO">
              <a:solidFill>
                <a:srgbClr val="000000"/>
              </a:solidFill>
              <a:latin typeface="Calibri" panose="020F0502020204030204" pitchFamily="34" charset="0"/>
            </a:endParaRPr>
          </a:p>
        </p:txBody>
      </p:sp>
      <p:pic>
        <p:nvPicPr>
          <p:cNvPr id="15" name="Bilde 14">
            <a:extLst>
              <a:ext uri="{FF2B5EF4-FFF2-40B4-BE49-F238E27FC236}">
                <a16:creationId xmlns:a16="http://schemas.microsoft.com/office/drawing/2014/main" id="{6EC42BE9-FEFC-4CEE-A6DF-8CC7BA9209EA}"/>
              </a:ext>
            </a:extLst>
          </p:cNvPr>
          <p:cNvPicPr>
            <a:picLocks noChangeAspect="1"/>
          </p:cNvPicPr>
          <p:nvPr/>
        </p:nvPicPr>
        <p:blipFill rotWithShape="1">
          <a:blip r:embed="rId3"/>
          <a:srcRect l="10053" r="30776"/>
          <a:stretch/>
        </p:blipFill>
        <p:spPr>
          <a:xfrm>
            <a:off x="7203688" y="-4700"/>
            <a:ext cx="4988312" cy="6862700"/>
          </a:xfrm>
          <a:prstGeom prst="rect">
            <a:avLst/>
          </a:prstGeom>
        </p:spPr>
      </p:pic>
      <p:sp>
        <p:nvSpPr>
          <p:cNvPr id="18" name="Tittel 3">
            <a:extLst>
              <a:ext uri="{FF2B5EF4-FFF2-40B4-BE49-F238E27FC236}">
                <a16:creationId xmlns:a16="http://schemas.microsoft.com/office/drawing/2014/main" id="{26A2B5FA-7446-4B11-B247-BFB643709D8C}"/>
              </a:ext>
            </a:extLst>
          </p:cNvPr>
          <p:cNvSpPr txBox="1">
            <a:spLocks/>
          </p:cNvSpPr>
          <p:nvPr/>
        </p:nvSpPr>
        <p:spPr>
          <a:xfrm>
            <a:off x="695325" y="1113183"/>
            <a:ext cx="8384879" cy="550517"/>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a:defRPr/>
            </a:pPr>
            <a:r>
              <a:rPr lang="nb-NO">
                <a:solidFill>
                  <a:srgbClr val="CF0B2C"/>
                </a:solidFill>
                <a:latin typeface="Calibri" panose="020F0502020204030204" pitchFamily="34" charset="0"/>
              </a:rPr>
              <a:t>Museer og arkiv</a:t>
            </a:r>
          </a:p>
        </p:txBody>
      </p:sp>
      <p:sp>
        <p:nvSpPr>
          <p:cNvPr id="20" name="TekstSylinder 19">
            <a:extLst>
              <a:ext uri="{FF2B5EF4-FFF2-40B4-BE49-F238E27FC236}">
                <a16:creationId xmlns:a16="http://schemas.microsoft.com/office/drawing/2014/main" id="{1DBE943C-2EE0-46E4-8E44-68468B092EE5}"/>
              </a:ext>
            </a:extLst>
          </p:cNvPr>
          <p:cNvSpPr txBox="1"/>
          <p:nvPr/>
        </p:nvSpPr>
        <p:spPr>
          <a:xfrm>
            <a:off x="9904357" y="6565168"/>
            <a:ext cx="2397513" cy="215444"/>
          </a:xfrm>
          <a:prstGeom prst="rect">
            <a:avLst/>
          </a:prstGeom>
          <a:noFill/>
        </p:spPr>
        <p:txBody>
          <a:bodyPr wrap="square" rtlCol="0">
            <a:spAutoFit/>
          </a:bodyPr>
          <a:lstStyle/>
          <a:p>
            <a:pPr defTabSz="914483"/>
            <a:r>
              <a:rPr lang="nn-NO" sz="800">
                <a:solidFill>
                  <a:schemeClr val="bg1"/>
                </a:solidFill>
              </a:rPr>
              <a:t>Foto: Kulturhistorisk museum, UiO, CC BY-SA 4.0</a:t>
            </a:r>
            <a:endParaRPr lang="nb-NO" sz="800">
              <a:solidFill>
                <a:schemeClr val="bg1"/>
              </a:solidFill>
              <a:latin typeface="Arial"/>
            </a:endParaRPr>
          </a:p>
        </p:txBody>
      </p:sp>
      <p:sp>
        <p:nvSpPr>
          <p:cNvPr id="2" name="Rektangel 1"/>
          <p:cNvSpPr/>
          <p:nvPr/>
        </p:nvSpPr>
        <p:spPr>
          <a:xfrm>
            <a:off x="4046958" y="6398496"/>
            <a:ext cx="3046860" cy="338554"/>
          </a:xfrm>
          <a:prstGeom prst="rect">
            <a:avLst/>
          </a:prstGeom>
        </p:spPr>
        <p:txBody>
          <a:bodyPr wrap="none">
            <a:spAutoFit/>
          </a:bodyPr>
          <a:lstStyle/>
          <a:p>
            <a:pPr marL="396000" lvl="2">
              <a:buClr>
                <a:srgbClr val="7F7F7F"/>
              </a:buClr>
            </a:pPr>
            <a:r>
              <a:rPr lang="nb-NO" sz="1600" i="1" dirty="0">
                <a:solidFill>
                  <a:srgbClr val="000000"/>
                </a:solidFill>
                <a:latin typeface="Calibri" panose="020F0502020204030204" pitchFamily="34" charset="0"/>
              </a:rPr>
              <a:t>Kulturhistorisk museum i Oslo</a:t>
            </a:r>
          </a:p>
        </p:txBody>
      </p:sp>
      <p:sp>
        <p:nvSpPr>
          <p:cNvPr id="8" name="Plassholder for innhold 2">
            <a:extLst>
              <a:ext uri="{FF2B5EF4-FFF2-40B4-BE49-F238E27FC236}">
                <a16:creationId xmlns:a16="http://schemas.microsoft.com/office/drawing/2014/main" id="{5264DF26-12FF-681A-B39C-5A8AC83D80BE}"/>
              </a:ext>
            </a:extLst>
          </p:cNvPr>
          <p:cNvSpPr txBox="1">
            <a:spLocks/>
          </p:cNvSpPr>
          <p:nvPr/>
        </p:nvSpPr>
        <p:spPr>
          <a:xfrm>
            <a:off x="607503" y="1925529"/>
            <a:ext cx="5972174" cy="2931606"/>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solidFill>
                  <a:srgbClr val="000000"/>
                </a:solidFill>
              </a:rPr>
              <a:t>Institusjoner som hjelper samfunnet å systematisere og sikre informasjon </a:t>
            </a:r>
          </a:p>
          <a:p>
            <a:pPr>
              <a:buClr>
                <a:srgbClr val="CF0B2C"/>
              </a:buClr>
            </a:pPr>
            <a:r>
              <a:rPr lang="nb-NO" dirty="0">
                <a:solidFill>
                  <a:srgbClr val="000000"/>
                </a:solidFill>
              </a:rPr>
              <a:t>Museer skal samle, bevare, utforske og formidle materielle og immaterielle vitnesbyrd</a:t>
            </a:r>
          </a:p>
          <a:p>
            <a:pPr>
              <a:buClr>
                <a:srgbClr val="CF0B2C"/>
              </a:buClr>
            </a:pPr>
            <a:r>
              <a:rPr lang="nb-NO" dirty="0">
                <a:solidFill>
                  <a:srgbClr val="000000"/>
                </a:solidFill>
              </a:rPr>
              <a:t>Arkiver skal sikre arkivmateriale som:</a:t>
            </a:r>
          </a:p>
          <a:p>
            <a:pPr lvl="1">
              <a:buClr>
                <a:schemeClr val="bg1">
                  <a:lumMod val="50000"/>
                </a:schemeClr>
              </a:buClr>
              <a:buFont typeface="Wingdings" panose="05000000000000000000" pitchFamily="2" charset="2"/>
              <a:buChar char="§"/>
            </a:pPr>
            <a:r>
              <a:rPr lang="nb-NO" sz="1800" dirty="0">
                <a:solidFill>
                  <a:srgbClr val="000000"/>
                </a:solidFill>
              </a:rPr>
              <a:t>har kulturelt eller forskningsmessig verdi</a:t>
            </a:r>
          </a:p>
          <a:p>
            <a:pPr lvl="1">
              <a:buClr>
                <a:schemeClr val="bg1">
                  <a:lumMod val="50000"/>
                </a:schemeClr>
              </a:buClr>
              <a:buFont typeface="Wingdings" panose="05000000000000000000" pitchFamily="2" charset="2"/>
              <a:buChar char="§"/>
            </a:pPr>
            <a:r>
              <a:rPr lang="nb-NO" sz="1800" dirty="0">
                <a:solidFill>
                  <a:srgbClr val="000000"/>
                </a:solidFill>
              </a:rPr>
              <a:t>inneholder</a:t>
            </a:r>
            <a:r>
              <a:rPr lang="nn-NO" sz="1800" dirty="0">
                <a:solidFill>
                  <a:srgbClr val="000000"/>
                </a:solidFill>
              </a:rPr>
              <a:t> </a:t>
            </a:r>
            <a:r>
              <a:rPr lang="nb-NO" sz="1800" dirty="0">
                <a:solidFill>
                  <a:srgbClr val="000000"/>
                </a:solidFill>
              </a:rPr>
              <a:t>rettslig</a:t>
            </a:r>
            <a:r>
              <a:rPr lang="nn-NO" sz="1800" dirty="0">
                <a:solidFill>
                  <a:srgbClr val="000000"/>
                </a:solidFill>
              </a:rPr>
              <a:t> eller viktig </a:t>
            </a:r>
            <a:r>
              <a:rPr lang="nb-NO" sz="1800" dirty="0">
                <a:solidFill>
                  <a:srgbClr val="000000"/>
                </a:solidFill>
              </a:rPr>
              <a:t>forvaltningsmessig dokumentasjon</a:t>
            </a:r>
          </a:p>
        </p:txBody>
      </p:sp>
    </p:spTree>
    <p:extLst>
      <p:ext uri="{BB962C8B-B14F-4D97-AF65-F5344CB8AC3E}">
        <p14:creationId xmlns:p14="http://schemas.microsoft.com/office/powerpoint/2010/main" val="402097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innendørs, tak, restaurant&#10;&#10;Automatisk generert beskrivelse">
            <a:extLst>
              <a:ext uri="{FF2B5EF4-FFF2-40B4-BE49-F238E27FC236}">
                <a16:creationId xmlns:a16="http://schemas.microsoft.com/office/drawing/2014/main" id="{1AA95ADA-8F13-4F0C-968F-C32B0F620C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623"/>
          <a:stretch/>
        </p:blipFill>
        <p:spPr>
          <a:xfrm>
            <a:off x="6579676" y="0"/>
            <a:ext cx="5612323" cy="6858000"/>
          </a:xfrm>
          <a:prstGeom prst="rect">
            <a:avLst/>
          </a:prstGeom>
        </p:spPr>
      </p:pic>
      <p:sp>
        <p:nvSpPr>
          <p:cNvPr id="7" name="TekstSylinder 6">
            <a:extLst>
              <a:ext uri="{FF2B5EF4-FFF2-40B4-BE49-F238E27FC236}">
                <a16:creationId xmlns:a16="http://schemas.microsoft.com/office/drawing/2014/main" id="{4673FDB9-002E-4812-A370-2DF63BAAFC00}"/>
              </a:ext>
            </a:extLst>
          </p:cNvPr>
          <p:cNvSpPr txBox="1"/>
          <p:nvPr/>
        </p:nvSpPr>
        <p:spPr>
          <a:xfrm>
            <a:off x="7892374" y="933855"/>
            <a:ext cx="2114145" cy="369332"/>
          </a:xfrm>
          <a:prstGeom prst="rect">
            <a:avLst/>
          </a:prstGeom>
          <a:noFill/>
        </p:spPr>
        <p:txBody>
          <a:bodyPr wrap="square" rtlCol="0">
            <a:spAutoFit/>
          </a:bodyPr>
          <a:lstStyle/>
          <a:p>
            <a:endParaRPr lang="nb-NO">
              <a:solidFill>
                <a:srgbClr val="000000"/>
              </a:solidFill>
            </a:endParaRPr>
          </a:p>
        </p:txBody>
      </p:sp>
      <p:sp>
        <p:nvSpPr>
          <p:cNvPr id="10" name="Tittel 3">
            <a:extLst>
              <a:ext uri="{FF2B5EF4-FFF2-40B4-BE49-F238E27FC236}">
                <a16:creationId xmlns:a16="http://schemas.microsoft.com/office/drawing/2014/main" id="{C85A1EA4-4A72-48DB-B967-19C668B61D30}"/>
              </a:ext>
            </a:extLst>
          </p:cNvPr>
          <p:cNvSpPr txBox="1">
            <a:spLocks/>
          </p:cNvSpPr>
          <p:nvPr/>
        </p:nvSpPr>
        <p:spPr>
          <a:xfrm>
            <a:off x="695325" y="1113183"/>
            <a:ext cx="8384879" cy="550517"/>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Museer og arkiv</a:t>
            </a:r>
          </a:p>
        </p:txBody>
      </p:sp>
      <p:sp>
        <p:nvSpPr>
          <p:cNvPr id="17" name="TekstSylinder 16">
            <a:extLst>
              <a:ext uri="{FF2B5EF4-FFF2-40B4-BE49-F238E27FC236}">
                <a16:creationId xmlns:a16="http://schemas.microsoft.com/office/drawing/2014/main" id="{CD7FAE75-DAF4-4E67-A3D7-BC832465E5C2}"/>
              </a:ext>
            </a:extLst>
          </p:cNvPr>
          <p:cNvSpPr txBox="1"/>
          <p:nvPr/>
        </p:nvSpPr>
        <p:spPr>
          <a:xfrm>
            <a:off x="7892374" y="933855"/>
            <a:ext cx="2114145" cy="369332"/>
          </a:xfrm>
          <a:prstGeom prst="rect">
            <a:avLst/>
          </a:prstGeom>
          <a:noFill/>
        </p:spPr>
        <p:txBody>
          <a:bodyPr wrap="square" rtlCol="0">
            <a:spAutoFit/>
          </a:bodyPr>
          <a:lstStyle/>
          <a:p>
            <a:endParaRPr lang="nb-NO">
              <a:solidFill>
                <a:srgbClr val="000000"/>
              </a:solidFill>
              <a:latin typeface="Calibri" panose="020F0502020204030204" pitchFamily="34" charset="0"/>
            </a:endParaRPr>
          </a:p>
        </p:txBody>
      </p:sp>
      <p:sp>
        <p:nvSpPr>
          <p:cNvPr id="21" name="Plassholder for innhold 2">
            <a:extLst>
              <a:ext uri="{FF2B5EF4-FFF2-40B4-BE49-F238E27FC236}">
                <a16:creationId xmlns:a16="http://schemas.microsoft.com/office/drawing/2014/main" id="{8A8299D3-5328-4883-995A-31650CD917A4}"/>
              </a:ext>
            </a:extLst>
          </p:cNvPr>
          <p:cNvSpPr txBox="1">
            <a:spLocks/>
          </p:cNvSpPr>
          <p:nvPr/>
        </p:nvSpPr>
        <p:spPr>
          <a:xfrm>
            <a:off x="607503" y="1925529"/>
            <a:ext cx="5972174" cy="2931606"/>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solidFill>
                  <a:srgbClr val="000000"/>
                </a:solidFill>
              </a:rPr>
              <a:t>Institusjoner som hjelper samfunnet å systematisere og sikre informasjon </a:t>
            </a:r>
          </a:p>
          <a:p>
            <a:pPr>
              <a:buClr>
                <a:srgbClr val="CF0B2C"/>
              </a:buClr>
            </a:pPr>
            <a:r>
              <a:rPr lang="nb-NO" dirty="0">
                <a:solidFill>
                  <a:srgbClr val="000000"/>
                </a:solidFill>
              </a:rPr>
              <a:t>Museer skal samle, bevare, utforske og formidle materielle og immaterielle vitnesbyrd</a:t>
            </a:r>
          </a:p>
          <a:p>
            <a:pPr>
              <a:buClr>
                <a:srgbClr val="CF0B2C"/>
              </a:buClr>
            </a:pPr>
            <a:r>
              <a:rPr lang="nb-NO" dirty="0">
                <a:solidFill>
                  <a:srgbClr val="000000"/>
                </a:solidFill>
              </a:rPr>
              <a:t>Arkiver skal sikre arkivmateriale som:</a:t>
            </a:r>
          </a:p>
          <a:p>
            <a:pPr lvl="1">
              <a:buClr>
                <a:schemeClr val="bg1">
                  <a:lumMod val="50000"/>
                </a:schemeClr>
              </a:buClr>
              <a:buFont typeface="Wingdings" panose="05000000000000000000" pitchFamily="2" charset="2"/>
              <a:buChar char="§"/>
            </a:pPr>
            <a:r>
              <a:rPr lang="nb-NO" sz="1800" dirty="0">
                <a:solidFill>
                  <a:srgbClr val="000000"/>
                </a:solidFill>
              </a:rPr>
              <a:t>har kulturelt eller forskningsmessig verdi</a:t>
            </a:r>
          </a:p>
          <a:p>
            <a:pPr lvl="1">
              <a:buClr>
                <a:schemeClr val="bg1">
                  <a:lumMod val="50000"/>
                </a:schemeClr>
              </a:buClr>
              <a:buFont typeface="Wingdings" panose="05000000000000000000" pitchFamily="2" charset="2"/>
              <a:buChar char="§"/>
            </a:pPr>
            <a:r>
              <a:rPr lang="nb-NO" sz="1800" dirty="0">
                <a:solidFill>
                  <a:srgbClr val="000000"/>
                </a:solidFill>
              </a:rPr>
              <a:t>inneholder</a:t>
            </a:r>
            <a:r>
              <a:rPr lang="nn-NO" sz="1800" dirty="0">
                <a:solidFill>
                  <a:srgbClr val="000000"/>
                </a:solidFill>
              </a:rPr>
              <a:t> </a:t>
            </a:r>
            <a:r>
              <a:rPr lang="nb-NO" sz="1800" dirty="0">
                <a:solidFill>
                  <a:srgbClr val="000000"/>
                </a:solidFill>
              </a:rPr>
              <a:t>rettslig</a:t>
            </a:r>
            <a:r>
              <a:rPr lang="nn-NO" sz="1800" dirty="0">
                <a:solidFill>
                  <a:srgbClr val="000000"/>
                </a:solidFill>
              </a:rPr>
              <a:t> eller viktig </a:t>
            </a:r>
            <a:r>
              <a:rPr lang="nb-NO" sz="1800" dirty="0">
                <a:solidFill>
                  <a:srgbClr val="000000"/>
                </a:solidFill>
              </a:rPr>
              <a:t>forvaltningsmessig dokumentasjon</a:t>
            </a:r>
          </a:p>
        </p:txBody>
      </p:sp>
      <p:sp>
        <p:nvSpPr>
          <p:cNvPr id="12" name="TekstSylinder 11"/>
          <p:cNvSpPr txBox="1"/>
          <p:nvPr/>
        </p:nvSpPr>
        <p:spPr>
          <a:xfrm>
            <a:off x="10593494" y="6486220"/>
            <a:ext cx="1426016" cy="215444"/>
          </a:xfrm>
          <a:prstGeom prst="rect">
            <a:avLst/>
          </a:prstGeom>
          <a:noFill/>
        </p:spPr>
        <p:txBody>
          <a:bodyPr wrap="square" rtlCol="0">
            <a:spAutoFit/>
          </a:bodyPr>
          <a:lstStyle/>
          <a:p>
            <a:pPr defTabSz="914483"/>
            <a:r>
              <a:rPr lang="nb-NO" sz="800">
                <a:solidFill>
                  <a:schemeClr val="bg1"/>
                </a:solidFill>
                <a:latin typeface="Arial"/>
              </a:rPr>
              <a:t>Foto: Krigsmuseet i Narvik</a:t>
            </a:r>
          </a:p>
        </p:txBody>
      </p:sp>
      <p:sp>
        <p:nvSpPr>
          <p:cNvPr id="13" name="Rektangel 12">
            <a:extLst>
              <a:ext uri="{FF2B5EF4-FFF2-40B4-BE49-F238E27FC236}">
                <a16:creationId xmlns:a16="http://schemas.microsoft.com/office/drawing/2014/main" id="{511058D4-98F5-4655-92C1-6C6804C68A79}"/>
              </a:ext>
            </a:extLst>
          </p:cNvPr>
          <p:cNvSpPr/>
          <p:nvPr/>
        </p:nvSpPr>
        <p:spPr>
          <a:xfrm>
            <a:off x="4120920" y="6436498"/>
            <a:ext cx="2286267" cy="338554"/>
          </a:xfrm>
          <a:prstGeom prst="rect">
            <a:avLst/>
          </a:prstGeom>
        </p:spPr>
        <p:txBody>
          <a:bodyPr wrap="none">
            <a:spAutoFit/>
          </a:bodyPr>
          <a:lstStyle/>
          <a:p>
            <a:pPr marL="396000" lvl="2">
              <a:buClr>
                <a:srgbClr val="7F7F7F"/>
              </a:buClr>
            </a:pPr>
            <a:r>
              <a:rPr lang="nb-NO" sz="1600" i="1">
                <a:solidFill>
                  <a:srgbClr val="000000"/>
                </a:solidFill>
                <a:latin typeface="Calibri" panose="020F0502020204030204" pitchFamily="34" charset="0"/>
              </a:rPr>
              <a:t>Krigsmuseet i Narvik</a:t>
            </a:r>
          </a:p>
        </p:txBody>
      </p:sp>
    </p:spTree>
    <p:extLst>
      <p:ext uri="{BB962C8B-B14F-4D97-AF65-F5344CB8AC3E}">
        <p14:creationId xmlns:p14="http://schemas.microsoft.com/office/powerpoint/2010/main" val="39164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6378C82D-3801-4712-A1C1-5A23D3F3A8C8}"/>
              </a:ext>
            </a:extLst>
          </p:cNvPr>
          <p:cNvSpPr txBox="1"/>
          <p:nvPr/>
        </p:nvSpPr>
        <p:spPr>
          <a:xfrm>
            <a:off x="7892374" y="933855"/>
            <a:ext cx="2114145" cy="369332"/>
          </a:xfrm>
          <a:prstGeom prst="rect">
            <a:avLst/>
          </a:prstGeom>
          <a:noFill/>
        </p:spPr>
        <p:txBody>
          <a:bodyPr wrap="square" rtlCol="0">
            <a:spAutoFit/>
          </a:bodyPr>
          <a:lstStyle/>
          <a:p>
            <a:endParaRPr lang="nb-NO">
              <a:solidFill>
                <a:srgbClr val="000000"/>
              </a:solidFill>
              <a:latin typeface="Calibri" panose="020F0502020204030204" pitchFamily="34" charset="0"/>
            </a:endParaRPr>
          </a:p>
        </p:txBody>
      </p:sp>
      <p:sp>
        <p:nvSpPr>
          <p:cNvPr id="9" name="TekstSylinder 8">
            <a:extLst>
              <a:ext uri="{FF2B5EF4-FFF2-40B4-BE49-F238E27FC236}">
                <a16:creationId xmlns:a16="http://schemas.microsoft.com/office/drawing/2014/main" id="{00BD6C08-68B7-48BF-950B-6675AC7955DB}"/>
              </a:ext>
            </a:extLst>
          </p:cNvPr>
          <p:cNvSpPr txBox="1"/>
          <p:nvPr/>
        </p:nvSpPr>
        <p:spPr>
          <a:xfrm>
            <a:off x="10830561" y="6599820"/>
            <a:ext cx="1426016" cy="215444"/>
          </a:xfrm>
          <a:prstGeom prst="rect">
            <a:avLst/>
          </a:prstGeom>
          <a:noFill/>
        </p:spPr>
        <p:txBody>
          <a:bodyPr wrap="square" rtlCol="0">
            <a:spAutoFit/>
          </a:bodyPr>
          <a:lstStyle/>
          <a:p>
            <a:pPr defTabSz="914483"/>
            <a:r>
              <a:rPr lang="nb-NO" sz="800">
                <a:solidFill>
                  <a:srgbClr val="4A4A4A">
                    <a:lumMod val="40000"/>
                    <a:lumOff val="60000"/>
                  </a:srgbClr>
                </a:solidFill>
                <a:latin typeface="Arial"/>
              </a:rPr>
              <a:t>BILDE: HL-senteret</a:t>
            </a:r>
          </a:p>
        </p:txBody>
      </p:sp>
      <p:sp>
        <p:nvSpPr>
          <p:cNvPr id="10" name="Tittel 3">
            <a:extLst>
              <a:ext uri="{FF2B5EF4-FFF2-40B4-BE49-F238E27FC236}">
                <a16:creationId xmlns:a16="http://schemas.microsoft.com/office/drawing/2014/main" id="{2CE4B2F4-D6C5-4087-8F54-738C1F6FD445}"/>
              </a:ext>
            </a:extLst>
          </p:cNvPr>
          <p:cNvSpPr txBox="1">
            <a:spLocks/>
          </p:cNvSpPr>
          <p:nvPr/>
        </p:nvSpPr>
        <p:spPr>
          <a:xfrm>
            <a:off x="695325" y="1113183"/>
            <a:ext cx="8384879" cy="550517"/>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a:defRPr/>
            </a:pPr>
            <a:r>
              <a:rPr lang="nb-NO">
                <a:solidFill>
                  <a:srgbClr val="CF0B2C"/>
                </a:solidFill>
                <a:latin typeface="Calibri" panose="020F0502020204030204" pitchFamily="34" charset="0"/>
              </a:rPr>
              <a:t>Museer og arkiv</a:t>
            </a:r>
          </a:p>
        </p:txBody>
      </p:sp>
      <p:pic>
        <p:nvPicPr>
          <p:cNvPr id="11" name="Picture 12" descr="oslo | norge | naturhistorisk museum på tøyen">
            <a:extLst>
              <a:ext uri="{FF2B5EF4-FFF2-40B4-BE49-F238E27FC236}">
                <a16:creationId xmlns:a16="http://schemas.microsoft.com/office/drawing/2014/main" id="{E04BC3C8-9FFF-4009-AE0C-9820B589B49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06" t="171" r="19145" b="-171"/>
          <a:stretch/>
        </p:blipFill>
        <p:spPr bwMode="auto">
          <a:xfrm>
            <a:off x="7209691" y="-1881"/>
            <a:ext cx="4982309" cy="6859881"/>
          </a:xfrm>
          <a:prstGeom prst="rect">
            <a:avLst/>
          </a:prstGeom>
          <a:noFill/>
          <a:extLst>
            <a:ext uri="{909E8E84-426E-40DD-AFC4-6F175D3DCCD1}">
              <a14:hiddenFill xmlns:a14="http://schemas.microsoft.com/office/drawing/2010/main">
                <a:solidFill>
                  <a:srgbClr val="FFFFFF"/>
                </a:solidFill>
              </a14:hiddenFill>
            </a:ext>
          </a:extLst>
        </p:spPr>
      </p:pic>
      <p:sp>
        <p:nvSpPr>
          <p:cNvPr id="12" name="TekstSylinder 11">
            <a:extLst>
              <a:ext uri="{FF2B5EF4-FFF2-40B4-BE49-F238E27FC236}">
                <a16:creationId xmlns:a16="http://schemas.microsoft.com/office/drawing/2014/main" id="{BF4C6BE9-16B0-411A-B705-3F55775A5A3A}"/>
              </a:ext>
            </a:extLst>
          </p:cNvPr>
          <p:cNvSpPr txBox="1"/>
          <p:nvPr/>
        </p:nvSpPr>
        <p:spPr>
          <a:xfrm>
            <a:off x="10328030" y="6526995"/>
            <a:ext cx="1928547" cy="215444"/>
          </a:xfrm>
          <a:prstGeom prst="rect">
            <a:avLst/>
          </a:prstGeom>
          <a:noFill/>
        </p:spPr>
        <p:txBody>
          <a:bodyPr wrap="square" rtlCol="0">
            <a:spAutoFit/>
          </a:bodyPr>
          <a:lstStyle/>
          <a:p>
            <a:pPr defTabSz="914483"/>
            <a:r>
              <a:rPr lang="nb-NO" sz="800">
                <a:solidFill>
                  <a:srgbClr val="FFFFFF"/>
                </a:solidFill>
                <a:latin typeface="Arial"/>
              </a:rPr>
              <a:t>Foto: Naturhistorisk museum i Oslo</a:t>
            </a:r>
          </a:p>
        </p:txBody>
      </p:sp>
      <p:sp>
        <p:nvSpPr>
          <p:cNvPr id="15" name="TekstSylinder 14">
            <a:extLst>
              <a:ext uri="{FF2B5EF4-FFF2-40B4-BE49-F238E27FC236}">
                <a16:creationId xmlns:a16="http://schemas.microsoft.com/office/drawing/2014/main" id="{972E2801-26BC-46C4-9920-F86B0B70C271}"/>
              </a:ext>
            </a:extLst>
          </p:cNvPr>
          <p:cNvSpPr txBox="1"/>
          <p:nvPr/>
        </p:nvSpPr>
        <p:spPr>
          <a:xfrm>
            <a:off x="1747265" y="6435025"/>
            <a:ext cx="5972174" cy="338554"/>
          </a:xfrm>
          <a:prstGeom prst="rect">
            <a:avLst/>
          </a:prstGeom>
          <a:noFill/>
        </p:spPr>
        <p:txBody>
          <a:bodyPr wrap="square">
            <a:spAutoFit/>
          </a:bodyPr>
          <a:lstStyle/>
          <a:p>
            <a:pPr lvl="2">
              <a:buClr>
                <a:srgbClr val="7F7F7F"/>
              </a:buClr>
            </a:pPr>
            <a:r>
              <a:rPr lang="nb-NO" sz="1600" i="1">
                <a:solidFill>
                  <a:srgbClr val="000000"/>
                </a:solidFill>
              </a:rPr>
              <a:t>Ustoppet brunbjørn, Naturhistorisk museum i Oslo</a:t>
            </a:r>
          </a:p>
        </p:txBody>
      </p:sp>
      <p:sp>
        <p:nvSpPr>
          <p:cNvPr id="3" name="Plassholder for innhold 2">
            <a:extLst>
              <a:ext uri="{FF2B5EF4-FFF2-40B4-BE49-F238E27FC236}">
                <a16:creationId xmlns:a16="http://schemas.microsoft.com/office/drawing/2014/main" id="{142F5ED7-26AC-E858-680D-FCDE5A839A75}"/>
              </a:ext>
            </a:extLst>
          </p:cNvPr>
          <p:cNvSpPr txBox="1">
            <a:spLocks/>
          </p:cNvSpPr>
          <p:nvPr/>
        </p:nvSpPr>
        <p:spPr>
          <a:xfrm>
            <a:off x="607503" y="1925529"/>
            <a:ext cx="5972174" cy="2931606"/>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solidFill>
                  <a:srgbClr val="000000"/>
                </a:solidFill>
              </a:rPr>
              <a:t>Institusjoner som hjelper samfunnet å systematisere og sikre informasjon </a:t>
            </a:r>
          </a:p>
          <a:p>
            <a:pPr>
              <a:buClr>
                <a:srgbClr val="CF0B2C"/>
              </a:buClr>
            </a:pPr>
            <a:r>
              <a:rPr lang="nb-NO">
                <a:solidFill>
                  <a:srgbClr val="000000"/>
                </a:solidFill>
              </a:rPr>
              <a:t>Museer skal samle, bevare, utforske og formidle materielle og immaterielle vitnesbyrd</a:t>
            </a:r>
          </a:p>
          <a:p>
            <a:pPr>
              <a:buClr>
                <a:srgbClr val="CF0B2C"/>
              </a:buClr>
            </a:pPr>
            <a:r>
              <a:rPr lang="nb-NO">
                <a:solidFill>
                  <a:srgbClr val="000000"/>
                </a:solidFill>
              </a:rPr>
              <a:t>Arkiver skal sikre arkivmateriale som:</a:t>
            </a:r>
          </a:p>
          <a:p>
            <a:pPr lvl="1">
              <a:buClr>
                <a:schemeClr val="bg1">
                  <a:lumMod val="50000"/>
                </a:schemeClr>
              </a:buClr>
              <a:buFont typeface="Wingdings" panose="05000000000000000000" pitchFamily="2" charset="2"/>
              <a:buChar char="§"/>
            </a:pPr>
            <a:r>
              <a:rPr lang="nb-NO" sz="1800">
                <a:solidFill>
                  <a:srgbClr val="000000"/>
                </a:solidFill>
              </a:rPr>
              <a:t>har kulturelt eller forskningsmessig verdi</a:t>
            </a:r>
          </a:p>
          <a:p>
            <a:pPr lvl="1">
              <a:buClr>
                <a:schemeClr val="bg1">
                  <a:lumMod val="50000"/>
                </a:schemeClr>
              </a:buClr>
              <a:buFont typeface="Wingdings" panose="05000000000000000000" pitchFamily="2" charset="2"/>
              <a:buChar char="§"/>
            </a:pPr>
            <a:r>
              <a:rPr lang="nb-NO" sz="1800">
                <a:solidFill>
                  <a:srgbClr val="000000"/>
                </a:solidFill>
              </a:rPr>
              <a:t>inneholder</a:t>
            </a:r>
            <a:r>
              <a:rPr lang="nn-NO" sz="1800">
                <a:solidFill>
                  <a:srgbClr val="000000"/>
                </a:solidFill>
              </a:rPr>
              <a:t> </a:t>
            </a:r>
            <a:r>
              <a:rPr lang="nb-NO" sz="1800">
                <a:solidFill>
                  <a:srgbClr val="000000"/>
                </a:solidFill>
              </a:rPr>
              <a:t>rettslig</a:t>
            </a:r>
            <a:r>
              <a:rPr lang="nn-NO" sz="1800">
                <a:solidFill>
                  <a:srgbClr val="000000"/>
                </a:solidFill>
              </a:rPr>
              <a:t> eller viktig </a:t>
            </a:r>
            <a:r>
              <a:rPr lang="nb-NO" sz="1800">
                <a:solidFill>
                  <a:srgbClr val="000000"/>
                </a:solidFill>
              </a:rPr>
              <a:t>forvaltningsmessig dokumentasjon</a:t>
            </a:r>
          </a:p>
        </p:txBody>
      </p:sp>
    </p:spTree>
    <p:extLst>
      <p:ext uri="{BB962C8B-B14F-4D97-AF65-F5344CB8AC3E}">
        <p14:creationId xmlns:p14="http://schemas.microsoft.com/office/powerpoint/2010/main" val="27629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kstSylinder 18">
            <a:extLst>
              <a:ext uri="{FF2B5EF4-FFF2-40B4-BE49-F238E27FC236}">
                <a16:creationId xmlns:a16="http://schemas.microsoft.com/office/drawing/2014/main" id="{D896B947-E1C1-448F-B1E7-4E656D6E2E73}"/>
              </a:ext>
            </a:extLst>
          </p:cNvPr>
          <p:cNvSpPr txBox="1"/>
          <p:nvPr/>
        </p:nvSpPr>
        <p:spPr>
          <a:xfrm>
            <a:off x="7892374" y="933855"/>
            <a:ext cx="2114145" cy="369332"/>
          </a:xfrm>
          <a:prstGeom prst="rect">
            <a:avLst/>
          </a:prstGeom>
          <a:noFill/>
        </p:spPr>
        <p:txBody>
          <a:bodyPr wrap="square" rtlCol="0">
            <a:spAutoFit/>
          </a:bodyPr>
          <a:lstStyle/>
          <a:p>
            <a:endParaRPr lang="nb-NO">
              <a:solidFill>
                <a:srgbClr val="000000"/>
              </a:solidFill>
            </a:endParaRPr>
          </a:p>
        </p:txBody>
      </p:sp>
      <p:sp>
        <p:nvSpPr>
          <p:cNvPr id="20" name="Tittel 3">
            <a:extLst>
              <a:ext uri="{FF2B5EF4-FFF2-40B4-BE49-F238E27FC236}">
                <a16:creationId xmlns:a16="http://schemas.microsoft.com/office/drawing/2014/main" id="{D3DAF1B4-32F0-4598-BC3E-BF713F2D2DC9}"/>
              </a:ext>
            </a:extLst>
          </p:cNvPr>
          <p:cNvSpPr txBox="1">
            <a:spLocks/>
          </p:cNvSpPr>
          <p:nvPr/>
        </p:nvSpPr>
        <p:spPr>
          <a:xfrm>
            <a:off x="695325" y="1113183"/>
            <a:ext cx="8384879" cy="550517"/>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Museer og arkiv</a:t>
            </a:r>
          </a:p>
        </p:txBody>
      </p:sp>
      <p:pic>
        <p:nvPicPr>
          <p:cNvPr id="8" name="Picture 2" descr="Natur og nasjon - Lillehammer Kunstmuseum / DigitaltMuseum"/>
          <p:cNvPicPr>
            <a:picLocks noChangeAspect="1" noChangeArrowheads="1"/>
          </p:cNvPicPr>
          <p:nvPr/>
        </p:nvPicPr>
        <p:blipFill rotWithShape="1">
          <a:blip r:embed="rId3">
            <a:extLst>
              <a:ext uri="{28A0092B-C50C-407E-A947-70E740481C1C}">
                <a14:useLocalDpi xmlns:a14="http://schemas.microsoft.com/office/drawing/2010/main" val="0"/>
              </a:ext>
            </a:extLst>
          </a:blip>
          <a:srcRect l="2714" t="182" r="48057" b="11749"/>
          <a:stretch/>
        </p:blipFill>
        <p:spPr bwMode="auto">
          <a:xfrm>
            <a:off x="6400800" y="-51228"/>
            <a:ext cx="5791201" cy="6915491"/>
          </a:xfrm>
          <a:prstGeom prst="rect">
            <a:avLst/>
          </a:prstGeom>
          <a:noFill/>
          <a:extLst>
            <a:ext uri="{909E8E84-426E-40DD-AFC4-6F175D3DCCD1}">
              <a14:hiddenFill xmlns:a14="http://schemas.microsoft.com/office/drawing/2010/main">
                <a:solidFill>
                  <a:srgbClr val="FFFFFF"/>
                </a:solidFill>
              </a14:hiddenFill>
            </a:ext>
          </a:extLst>
        </p:spPr>
      </p:pic>
      <p:sp>
        <p:nvSpPr>
          <p:cNvPr id="9" name="TekstSylinder 8"/>
          <p:cNvSpPr txBox="1"/>
          <p:nvPr/>
        </p:nvSpPr>
        <p:spPr>
          <a:xfrm>
            <a:off x="9543534" y="6585333"/>
            <a:ext cx="3111796" cy="215444"/>
          </a:xfrm>
          <a:prstGeom prst="rect">
            <a:avLst/>
          </a:prstGeom>
          <a:noFill/>
        </p:spPr>
        <p:txBody>
          <a:bodyPr wrap="square" rtlCol="0">
            <a:spAutoFit/>
          </a:bodyPr>
          <a:lstStyle/>
          <a:p>
            <a:pPr defTabSz="914483"/>
            <a:r>
              <a:rPr lang="nb-NO" sz="800">
                <a:solidFill>
                  <a:schemeClr val="bg1"/>
                </a:solidFill>
                <a:latin typeface="Arial"/>
              </a:rPr>
              <a:t>Foto: Camilla Damgård / Lillehammer Kunstmuseum</a:t>
            </a:r>
          </a:p>
        </p:txBody>
      </p:sp>
      <p:sp>
        <p:nvSpPr>
          <p:cNvPr id="2" name="TekstSylinder 1">
            <a:extLst>
              <a:ext uri="{FF2B5EF4-FFF2-40B4-BE49-F238E27FC236}">
                <a16:creationId xmlns:a16="http://schemas.microsoft.com/office/drawing/2014/main" id="{09DC3CC6-7146-6EEB-2016-F5BAD4779887}"/>
              </a:ext>
            </a:extLst>
          </p:cNvPr>
          <p:cNvSpPr txBox="1"/>
          <p:nvPr/>
        </p:nvSpPr>
        <p:spPr>
          <a:xfrm>
            <a:off x="3788541" y="6462223"/>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600" i="1"/>
              <a:t>Lillehammer kunstmuseum</a:t>
            </a:r>
            <a:endParaRPr lang="nb-NO" sz="1600"/>
          </a:p>
        </p:txBody>
      </p:sp>
      <p:sp>
        <p:nvSpPr>
          <p:cNvPr id="4" name="Plassholder for innhold 2">
            <a:extLst>
              <a:ext uri="{FF2B5EF4-FFF2-40B4-BE49-F238E27FC236}">
                <a16:creationId xmlns:a16="http://schemas.microsoft.com/office/drawing/2014/main" id="{1649D0F9-D488-CB03-D0AD-7453D31BC103}"/>
              </a:ext>
            </a:extLst>
          </p:cNvPr>
          <p:cNvSpPr txBox="1">
            <a:spLocks/>
          </p:cNvSpPr>
          <p:nvPr/>
        </p:nvSpPr>
        <p:spPr>
          <a:xfrm>
            <a:off x="607503" y="1925529"/>
            <a:ext cx="5972174" cy="2931606"/>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solidFill>
                  <a:srgbClr val="000000"/>
                </a:solidFill>
              </a:rPr>
              <a:t>Institusjoner som hjelper samfunnet å systematisere og sikre informasjon </a:t>
            </a:r>
          </a:p>
          <a:p>
            <a:pPr>
              <a:buClr>
                <a:srgbClr val="CF0B2C"/>
              </a:buClr>
            </a:pPr>
            <a:r>
              <a:rPr lang="nb-NO">
                <a:solidFill>
                  <a:srgbClr val="000000"/>
                </a:solidFill>
              </a:rPr>
              <a:t>Museer skal samle, bevare, utforske og formidle materielle og immaterielle vitnesbyrd</a:t>
            </a:r>
          </a:p>
          <a:p>
            <a:pPr>
              <a:buClr>
                <a:srgbClr val="CF0B2C"/>
              </a:buClr>
            </a:pPr>
            <a:r>
              <a:rPr lang="nb-NO">
                <a:solidFill>
                  <a:srgbClr val="000000"/>
                </a:solidFill>
              </a:rPr>
              <a:t>Arkiver skal sikre arkivmateriale som:</a:t>
            </a:r>
          </a:p>
          <a:p>
            <a:pPr lvl="1">
              <a:buClr>
                <a:schemeClr val="bg1">
                  <a:lumMod val="50000"/>
                </a:schemeClr>
              </a:buClr>
              <a:buFont typeface="Wingdings" panose="05000000000000000000" pitchFamily="2" charset="2"/>
              <a:buChar char="§"/>
            </a:pPr>
            <a:r>
              <a:rPr lang="nb-NO" sz="1800">
                <a:solidFill>
                  <a:srgbClr val="000000"/>
                </a:solidFill>
              </a:rPr>
              <a:t>har kulturelt eller forskningsmessig verdi</a:t>
            </a:r>
          </a:p>
          <a:p>
            <a:pPr lvl="1">
              <a:buClr>
                <a:schemeClr val="bg1">
                  <a:lumMod val="50000"/>
                </a:schemeClr>
              </a:buClr>
              <a:buFont typeface="Wingdings" panose="05000000000000000000" pitchFamily="2" charset="2"/>
              <a:buChar char="§"/>
            </a:pPr>
            <a:r>
              <a:rPr lang="nb-NO" sz="1800">
                <a:solidFill>
                  <a:srgbClr val="000000"/>
                </a:solidFill>
              </a:rPr>
              <a:t>inneholder</a:t>
            </a:r>
            <a:r>
              <a:rPr lang="nn-NO" sz="1800">
                <a:solidFill>
                  <a:srgbClr val="000000"/>
                </a:solidFill>
              </a:rPr>
              <a:t> </a:t>
            </a:r>
            <a:r>
              <a:rPr lang="nb-NO" sz="1800">
                <a:solidFill>
                  <a:srgbClr val="000000"/>
                </a:solidFill>
              </a:rPr>
              <a:t>rettslig</a:t>
            </a:r>
            <a:r>
              <a:rPr lang="nn-NO" sz="1800">
                <a:solidFill>
                  <a:srgbClr val="000000"/>
                </a:solidFill>
              </a:rPr>
              <a:t> eller viktig </a:t>
            </a:r>
            <a:r>
              <a:rPr lang="nb-NO" sz="1800">
                <a:solidFill>
                  <a:srgbClr val="000000"/>
                </a:solidFill>
              </a:rPr>
              <a:t>forvaltningsmessig dokumentasjon</a:t>
            </a:r>
          </a:p>
        </p:txBody>
      </p:sp>
    </p:spTree>
    <p:extLst>
      <p:ext uri="{BB962C8B-B14F-4D97-AF65-F5344CB8AC3E}">
        <p14:creationId xmlns:p14="http://schemas.microsoft.com/office/powerpoint/2010/main" val="101455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Sylinder 13">
            <a:extLst>
              <a:ext uri="{FF2B5EF4-FFF2-40B4-BE49-F238E27FC236}">
                <a16:creationId xmlns:a16="http://schemas.microsoft.com/office/drawing/2014/main" id="{2AE405F6-B901-42B0-8219-ABE436CAAFFF}"/>
              </a:ext>
            </a:extLst>
          </p:cNvPr>
          <p:cNvSpPr txBox="1"/>
          <p:nvPr/>
        </p:nvSpPr>
        <p:spPr>
          <a:xfrm>
            <a:off x="7892374" y="933855"/>
            <a:ext cx="2114145" cy="369332"/>
          </a:xfrm>
          <a:prstGeom prst="rect">
            <a:avLst/>
          </a:prstGeom>
          <a:noFill/>
        </p:spPr>
        <p:txBody>
          <a:bodyPr wrap="square" rtlCol="0">
            <a:spAutoFit/>
          </a:bodyPr>
          <a:lstStyle/>
          <a:p>
            <a:endParaRPr lang="nb-NO">
              <a:solidFill>
                <a:srgbClr val="000000"/>
              </a:solidFill>
              <a:latin typeface="Calibri" panose="020F0502020204030204" pitchFamily="34" charset="0"/>
            </a:endParaRPr>
          </a:p>
        </p:txBody>
      </p:sp>
      <p:sp>
        <p:nvSpPr>
          <p:cNvPr id="17" name="Tittel 3">
            <a:extLst>
              <a:ext uri="{FF2B5EF4-FFF2-40B4-BE49-F238E27FC236}">
                <a16:creationId xmlns:a16="http://schemas.microsoft.com/office/drawing/2014/main" id="{22D83F2A-7DA7-4FAF-B1C8-942FFAB2BE71}"/>
              </a:ext>
            </a:extLst>
          </p:cNvPr>
          <p:cNvSpPr txBox="1">
            <a:spLocks/>
          </p:cNvSpPr>
          <p:nvPr/>
        </p:nvSpPr>
        <p:spPr>
          <a:xfrm>
            <a:off x="695325" y="1113183"/>
            <a:ext cx="8384879" cy="550517"/>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a:defRPr/>
            </a:pPr>
            <a:r>
              <a:rPr lang="nb-NO">
                <a:solidFill>
                  <a:srgbClr val="CF0B2C"/>
                </a:solidFill>
                <a:latin typeface="Calibri" panose="020F0502020204030204" pitchFamily="34" charset="0"/>
              </a:rPr>
              <a:t>Museer og arkiv</a:t>
            </a:r>
          </a:p>
        </p:txBody>
      </p:sp>
      <p:pic>
        <p:nvPicPr>
          <p:cNvPr id="3" name="Bilde 2" descr="Et bilde som inneholder tekst, innendørs, gulv, tak&#10;&#10;Automatisk generert beskrivelse">
            <a:extLst>
              <a:ext uri="{FF2B5EF4-FFF2-40B4-BE49-F238E27FC236}">
                <a16:creationId xmlns:a16="http://schemas.microsoft.com/office/drawing/2014/main" id="{9CB04D2C-3E3D-461B-ACDB-7A26FDF112DB}"/>
              </a:ext>
            </a:extLst>
          </p:cNvPr>
          <p:cNvPicPr>
            <a:picLocks noChangeAspect="1"/>
          </p:cNvPicPr>
          <p:nvPr/>
        </p:nvPicPr>
        <p:blipFill rotWithShape="1">
          <a:blip r:embed="rId3">
            <a:extLst>
              <a:ext uri="{28A0092B-C50C-407E-A947-70E740481C1C}">
                <a14:useLocalDpi xmlns:a14="http://schemas.microsoft.com/office/drawing/2010/main" val="0"/>
              </a:ext>
            </a:extLst>
          </a:blip>
          <a:srcRect l="7023" t="-278" r="15200" b="-818"/>
          <a:stretch/>
        </p:blipFill>
        <p:spPr>
          <a:xfrm>
            <a:off x="6184919" y="869767"/>
            <a:ext cx="6004891" cy="5183642"/>
          </a:xfrm>
          <a:prstGeom prst="rect">
            <a:avLst/>
          </a:prstGeom>
        </p:spPr>
      </p:pic>
      <p:sp>
        <p:nvSpPr>
          <p:cNvPr id="11" name="TekstSylinder 10">
            <a:extLst>
              <a:ext uri="{FF2B5EF4-FFF2-40B4-BE49-F238E27FC236}">
                <a16:creationId xmlns:a16="http://schemas.microsoft.com/office/drawing/2014/main" id="{F4352BF7-9010-41C5-900D-D9F1A7DE1C38}"/>
              </a:ext>
            </a:extLst>
          </p:cNvPr>
          <p:cNvSpPr txBox="1"/>
          <p:nvPr/>
        </p:nvSpPr>
        <p:spPr>
          <a:xfrm>
            <a:off x="2159000" y="5712155"/>
            <a:ext cx="498528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600" i="1"/>
              <a:t>Landssvikarkivet i Riksarkivbygningen  i Oslo</a:t>
            </a:r>
            <a:endParaRPr lang="nb-NO" sz="1600"/>
          </a:p>
        </p:txBody>
      </p:sp>
      <p:sp>
        <p:nvSpPr>
          <p:cNvPr id="16" name="TekstSylinder 15">
            <a:extLst>
              <a:ext uri="{FF2B5EF4-FFF2-40B4-BE49-F238E27FC236}">
                <a16:creationId xmlns:a16="http://schemas.microsoft.com/office/drawing/2014/main" id="{6874F98B-3B76-4590-9898-6E1E5594A044}"/>
              </a:ext>
            </a:extLst>
          </p:cNvPr>
          <p:cNvSpPr txBox="1"/>
          <p:nvPr/>
        </p:nvSpPr>
        <p:spPr>
          <a:xfrm>
            <a:off x="11165951" y="5779013"/>
            <a:ext cx="1426016" cy="215444"/>
          </a:xfrm>
          <a:prstGeom prst="rect">
            <a:avLst/>
          </a:prstGeom>
          <a:noFill/>
        </p:spPr>
        <p:txBody>
          <a:bodyPr wrap="square" rtlCol="0">
            <a:spAutoFit/>
          </a:bodyPr>
          <a:lstStyle/>
          <a:p>
            <a:pPr defTabSz="914483"/>
            <a:r>
              <a:rPr lang="nb-NO" sz="800">
                <a:solidFill>
                  <a:schemeClr val="bg1"/>
                </a:solidFill>
                <a:latin typeface="Arial"/>
              </a:rPr>
              <a:t>Foto: Arkivverket</a:t>
            </a:r>
          </a:p>
        </p:txBody>
      </p:sp>
      <p:sp>
        <p:nvSpPr>
          <p:cNvPr id="4" name="Plassholder for innhold 2">
            <a:extLst>
              <a:ext uri="{FF2B5EF4-FFF2-40B4-BE49-F238E27FC236}">
                <a16:creationId xmlns:a16="http://schemas.microsoft.com/office/drawing/2014/main" id="{935772EB-52A0-C2F3-CD54-EF7FB5EC4720}"/>
              </a:ext>
            </a:extLst>
          </p:cNvPr>
          <p:cNvSpPr txBox="1">
            <a:spLocks/>
          </p:cNvSpPr>
          <p:nvPr/>
        </p:nvSpPr>
        <p:spPr>
          <a:xfrm>
            <a:off x="607503" y="1925529"/>
            <a:ext cx="5972174" cy="2931606"/>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solidFill>
                  <a:srgbClr val="000000"/>
                </a:solidFill>
              </a:rPr>
              <a:t>Institusjoner som hjelper samfunnet å systematisere og sikre informasjon </a:t>
            </a:r>
          </a:p>
          <a:p>
            <a:pPr>
              <a:buClr>
                <a:srgbClr val="CF0B2C"/>
              </a:buClr>
            </a:pPr>
            <a:r>
              <a:rPr lang="nb-NO">
                <a:solidFill>
                  <a:srgbClr val="000000"/>
                </a:solidFill>
              </a:rPr>
              <a:t>Museer skal samle, bevare, utforske og formidle materielle og immaterielle vitnesbyrd</a:t>
            </a:r>
          </a:p>
          <a:p>
            <a:pPr>
              <a:buClr>
                <a:srgbClr val="CF0B2C"/>
              </a:buClr>
            </a:pPr>
            <a:r>
              <a:rPr lang="nb-NO">
                <a:solidFill>
                  <a:srgbClr val="000000"/>
                </a:solidFill>
              </a:rPr>
              <a:t>Arkiver skal sikre arkivmateriale som:</a:t>
            </a:r>
          </a:p>
          <a:p>
            <a:pPr lvl="1">
              <a:buClr>
                <a:schemeClr val="bg1">
                  <a:lumMod val="50000"/>
                </a:schemeClr>
              </a:buClr>
              <a:buFont typeface="Wingdings" panose="05000000000000000000" pitchFamily="2" charset="2"/>
              <a:buChar char="§"/>
            </a:pPr>
            <a:r>
              <a:rPr lang="nb-NO" sz="1800">
                <a:solidFill>
                  <a:srgbClr val="000000"/>
                </a:solidFill>
              </a:rPr>
              <a:t>har kulturelt eller forskningsmessig verdi</a:t>
            </a:r>
          </a:p>
          <a:p>
            <a:pPr lvl="1">
              <a:buClr>
                <a:schemeClr val="bg1">
                  <a:lumMod val="50000"/>
                </a:schemeClr>
              </a:buClr>
              <a:buFont typeface="Wingdings" panose="05000000000000000000" pitchFamily="2" charset="2"/>
              <a:buChar char="§"/>
            </a:pPr>
            <a:r>
              <a:rPr lang="nb-NO" sz="1800">
                <a:solidFill>
                  <a:srgbClr val="000000"/>
                </a:solidFill>
              </a:rPr>
              <a:t>inneholder</a:t>
            </a:r>
            <a:r>
              <a:rPr lang="nn-NO" sz="1800">
                <a:solidFill>
                  <a:srgbClr val="000000"/>
                </a:solidFill>
              </a:rPr>
              <a:t> </a:t>
            </a:r>
            <a:r>
              <a:rPr lang="nb-NO" sz="1800">
                <a:solidFill>
                  <a:srgbClr val="000000"/>
                </a:solidFill>
              </a:rPr>
              <a:t>rettslig</a:t>
            </a:r>
            <a:r>
              <a:rPr lang="nn-NO" sz="1800">
                <a:solidFill>
                  <a:srgbClr val="000000"/>
                </a:solidFill>
              </a:rPr>
              <a:t> eller viktig </a:t>
            </a:r>
            <a:r>
              <a:rPr lang="nb-NO" sz="1800">
                <a:solidFill>
                  <a:srgbClr val="000000"/>
                </a:solidFill>
              </a:rPr>
              <a:t>forvaltningsmessig dokumentasjon</a:t>
            </a:r>
          </a:p>
        </p:txBody>
      </p:sp>
    </p:spTree>
    <p:extLst>
      <p:ext uri="{BB962C8B-B14F-4D97-AF65-F5344CB8AC3E}">
        <p14:creationId xmlns:p14="http://schemas.microsoft.com/office/powerpoint/2010/main" val="189895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bygning, utendørs, himmel, bilvei&#10;&#10;Automatisk generert beskrivelse">
            <a:extLst>
              <a:ext uri="{FF2B5EF4-FFF2-40B4-BE49-F238E27FC236}">
                <a16:creationId xmlns:a16="http://schemas.microsoft.com/office/drawing/2014/main" id="{1AFE0C23-0115-4939-8FB8-C292CA16D8B6}"/>
              </a:ext>
            </a:extLst>
          </p:cNvPr>
          <p:cNvPicPr>
            <a:picLocks noChangeAspect="1"/>
          </p:cNvPicPr>
          <p:nvPr/>
        </p:nvPicPr>
        <p:blipFill rotWithShape="1">
          <a:blip r:embed="rId3">
            <a:extLst>
              <a:ext uri="{28A0092B-C50C-407E-A947-70E740481C1C}">
                <a14:useLocalDpi xmlns:a14="http://schemas.microsoft.com/office/drawing/2010/main" val="0"/>
              </a:ext>
            </a:extLst>
          </a:blip>
          <a:srcRect l="9250" r="36875" b="7141"/>
          <a:stretch/>
        </p:blipFill>
        <p:spPr>
          <a:xfrm>
            <a:off x="6352162" y="1"/>
            <a:ext cx="5972174" cy="6858000"/>
          </a:xfrm>
          <a:prstGeom prst="rect">
            <a:avLst/>
          </a:prstGeom>
        </p:spPr>
      </p:pic>
      <p:sp>
        <p:nvSpPr>
          <p:cNvPr id="7" name="TekstSylinder 6">
            <a:extLst>
              <a:ext uri="{FF2B5EF4-FFF2-40B4-BE49-F238E27FC236}">
                <a16:creationId xmlns:a16="http://schemas.microsoft.com/office/drawing/2014/main" id="{85FFD29F-F0FD-43B6-B7FC-BF5E8373C3EB}"/>
              </a:ext>
            </a:extLst>
          </p:cNvPr>
          <p:cNvSpPr txBox="1"/>
          <p:nvPr/>
        </p:nvSpPr>
        <p:spPr>
          <a:xfrm>
            <a:off x="7892374" y="933855"/>
            <a:ext cx="2114145" cy="369332"/>
          </a:xfrm>
          <a:prstGeom prst="rect">
            <a:avLst/>
          </a:prstGeom>
          <a:noFill/>
        </p:spPr>
        <p:txBody>
          <a:bodyPr wrap="square" rtlCol="0">
            <a:spAutoFit/>
          </a:bodyPr>
          <a:lstStyle/>
          <a:p>
            <a:endParaRPr lang="nb-NO">
              <a:solidFill>
                <a:srgbClr val="000000"/>
              </a:solidFill>
            </a:endParaRPr>
          </a:p>
        </p:txBody>
      </p:sp>
      <p:sp>
        <p:nvSpPr>
          <p:cNvPr id="10" name="Tittel 3">
            <a:extLst>
              <a:ext uri="{FF2B5EF4-FFF2-40B4-BE49-F238E27FC236}">
                <a16:creationId xmlns:a16="http://schemas.microsoft.com/office/drawing/2014/main" id="{4B8CD695-3744-4C4F-A4F3-8395F4946968}"/>
              </a:ext>
            </a:extLst>
          </p:cNvPr>
          <p:cNvSpPr txBox="1">
            <a:spLocks/>
          </p:cNvSpPr>
          <p:nvPr/>
        </p:nvSpPr>
        <p:spPr>
          <a:xfrm>
            <a:off x="695325" y="1113183"/>
            <a:ext cx="8384879" cy="550517"/>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Museer og arkiv</a:t>
            </a:r>
          </a:p>
        </p:txBody>
      </p:sp>
      <p:sp>
        <p:nvSpPr>
          <p:cNvPr id="15" name="TekstSylinder 14"/>
          <p:cNvSpPr txBox="1"/>
          <p:nvPr/>
        </p:nvSpPr>
        <p:spPr>
          <a:xfrm>
            <a:off x="10250628" y="6462223"/>
            <a:ext cx="2073708" cy="338554"/>
          </a:xfrm>
          <a:prstGeom prst="rect">
            <a:avLst/>
          </a:prstGeom>
          <a:noFill/>
        </p:spPr>
        <p:txBody>
          <a:bodyPr wrap="square" rtlCol="0">
            <a:spAutoFit/>
          </a:bodyPr>
          <a:lstStyle/>
          <a:p>
            <a:pPr defTabSz="914483"/>
            <a:r>
              <a:rPr lang="nb-NO" sz="800">
                <a:solidFill>
                  <a:schemeClr val="bg1"/>
                </a:solidFill>
                <a:latin typeface="Arial"/>
              </a:rPr>
              <a:t>Foto: Nina </a:t>
            </a:r>
            <a:r>
              <a:rPr lang="nb-NO" sz="800" err="1">
                <a:solidFill>
                  <a:schemeClr val="bg1"/>
                </a:solidFill>
                <a:latin typeface="Arial"/>
              </a:rPr>
              <a:t>Aldin</a:t>
            </a:r>
            <a:r>
              <a:rPr lang="nb-NO" sz="800">
                <a:solidFill>
                  <a:schemeClr val="bg1"/>
                </a:solidFill>
                <a:latin typeface="Arial"/>
              </a:rPr>
              <a:t> Thune / Riksantikvaren CC BY- SA 3.0</a:t>
            </a:r>
          </a:p>
        </p:txBody>
      </p:sp>
      <p:sp>
        <p:nvSpPr>
          <p:cNvPr id="12" name="TekstSylinder 11">
            <a:extLst>
              <a:ext uri="{FF2B5EF4-FFF2-40B4-BE49-F238E27FC236}">
                <a16:creationId xmlns:a16="http://schemas.microsoft.com/office/drawing/2014/main" id="{10BE3789-BA32-4823-A101-539A1392D17A}"/>
              </a:ext>
            </a:extLst>
          </p:cNvPr>
          <p:cNvSpPr txBox="1"/>
          <p:nvPr/>
        </p:nvSpPr>
        <p:spPr>
          <a:xfrm>
            <a:off x="3187337" y="6462223"/>
            <a:ext cx="33444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600" i="1"/>
              <a:t>Det Hanseatiske museum i Bergen</a:t>
            </a:r>
            <a:endParaRPr lang="nb-NO" sz="1600"/>
          </a:p>
        </p:txBody>
      </p:sp>
      <p:sp>
        <p:nvSpPr>
          <p:cNvPr id="4" name="Plassholder for innhold 2">
            <a:extLst>
              <a:ext uri="{FF2B5EF4-FFF2-40B4-BE49-F238E27FC236}">
                <a16:creationId xmlns:a16="http://schemas.microsoft.com/office/drawing/2014/main" id="{5264DF26-12FF-681A-B39C-5A8AC83D80BE}"/>
              </a:ext>
            </a:extLst>
          </p:cNvPr>
          <p:cNvSpPr txBox="1">
            <a:spLocks/>
          </p:cNvSpPr>
          <p:nvPr/>
        </p:nvSpPr>
        <p:spPr>
          <a:xfrm>
            <a:off x="607503" y="1925529"/>
            <a:ext cx="5972174" cy="2931606"/>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solidFill>
                  <a:srgbClr val="000000"/>
                </a:solidFill>
              </a:rPr>
              <a:t>Institusjoner som hjelper samfunnet å systematisere og sikre informasjon </a:t>
            </a:r>
          </a:p>
          <a:p>
            <a:pPr>
              <a:buClr>
                <a:srgbClr val="CF0B2C"/>
              </a:buClr>
            </a:pPr>
            <a:r>
              <a:rPr lang="nb-NO" dirty="0">
                <a:solidFill>
                  <a:srgbClr val="000000"/>
                </a:solidFill>
              </a:rPr>
              <a:t>Museer skal samle, bevare, utforske og formidle materielle og immaterielle vitnesbyrd</a:t>
            </a:r>
          </a:p>
          <a:p>
            <a:pPr>
              <a:buClr>
                <a:srgbClr val="CF0B2C"/>
              </a:buClr>
            </a:pPr>
            <a:r>
              <a:rPr lang="nb-NO" dirty="0">
                <a:solidFill>
                  <a:srgbClr val="000000"/>
                </a:solidFill>
              </a:rPr>
              <a:t>Arkiver skal sikre arkivmateriale som:</a:t>
            </a:r>
          </a:p>
          <a:p>
            <a:pPr lvl="1">
              <a:buClr>
                <a:schemeClr val="bg1">
                  <a:lumMod val="50000"/>
                </a:schemeClr>
              </a:buClr>
              <a:buFont typeface="Wingdings" panose="05000000000000000000" pitchFamily="2" charset="2"/>
              <a:buChar char="§"/>
            </a:pPr>
            <a:r>
              <a:rPr lang="nb-NO" sz="1800" dirty="0">
                <a:solidFill>
                  <a:srgbClr val="000000"/>
                </a:solidFill>
              </a:rPr>
              <a:t>har kulturelt eller forskningsmessig verdi</a:t>
            </a:r>
          </a:p>
          <a:p>
            <a:pPr lvl="1">
              <a:buClr>
                <a:schemeClr val="bg1">
                  <a:lumMod val="50000"/>
                </a:schemeClr>
              </a:buClr>
              <a:buFont typeface="Wingdings" panose="05000000000000000000" pitchFamily="2" charset="2"/>
              <a:buChar char="§"/>
            </a:pPr>
            <a:r>
              <a:rPr lang="nb-NO" sz="1800" dirty="0">
                <a:solidFill>
                  <a:srgbClr val="000000"/>
                </a:solidFill>
              </a:rPr>
              <a:t>inneholder</a:t>
            </a:r>
            <a:r>
              <a:rPr lang="nn-NO" sz="1800" dirty="0">
                <a:solidFill>
                  <a:srgbClr val="000000"/>
                </a:solidFill>
              </a:rPr>
              <a:t> </a:t>
            </a:r>
            <a:r>
              <a:rPr lang="nb-NO" sz="1800" dirty="0">
                <a:solidFill>
                  <a:srgbClr val="000000"/>
                </a:solidFill>
              </a:rPr>
              <a:t>rettslig</a:t>
            </a:r>
            <a:r>
              <a:rPr lang="nn-NO" sz="1800" dirty="0">
                <a:solidFill>
                  <a:srgbClr val="000000"/>
                </a:solidFill>
              </a:rPr>
              <a:t> eller viktig </a:t>
            </a:r>
            <a:r>
              <a:rPr lang="nb-NO" sz="1800" dirty="0">
                <a:solidFill>
                  <a:srgbClr val="000000"/>
                </a:solidFill>
              </a:rPr>
              <a:t>forvaltningsmessig dokumentasjon</a:t>
            </a:r>
          </a:p>
        </p:txBody>
      </p:sp>
    </p:spTree>
    <p:extLst>
      <p:ext uri="{BB962C8B-B14F-4D97-AF65-F5344CB8AC3E}">
        <p14:creationId xmlns:p14="http://schemas.microsoft.com/office/powerpoint/2010/main" val="406322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3">
            <a:extLst>
              <a:ext uri="{FF2B5EF4-FFF2-40B4-BE49-F238E27FC236}">
                <a16:creationId xmlns:a16="http://schemas.microsoft.com/office/drawing/2014/main" id="{02A8B17C-36F8-43F8-BBD4-E511AA5CEF11}"/>
              </a:ext>
            </a:extLst>
          </p:cNvPr>
          <p:cNvSpPr txBox="1">
            <a:spLocks/>
          </p:cNvSpPr>
          <p:nvPr/>
        </p:nvSpPr>
        <p:spPr>
          <a:xfrm>
            <a:off x="695325" y="1113183"/>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Kirker</a:t>
            </a:r>
          </a:p>
        </p:txBody>
      </p:sp>
      <p:sp>
        <p:nvSpPr>
          <p:cNvPr id="12" name="Plassholder for innhold 2">
            <a:extLst>
              <a:ext uri="{FF2B5EF4-FFF2-40B4-BE49-F238E27FC236}">
                <a16:creationId xmlns:a16="http://schemas.microsoft.com/office/drawing/2014/main" id="{6A936F5D-7C04-4B9F-93EC-16BC3C0C7CFF}"/>
              </a:ext>
            </a:extLst>
          </p:cNvPr>
          <p:cNvSpPr txBox="1">
            <a:spLocks/>
          </p:cNvSpPr>
          <p:nvPr/>
        </p:nvSpPr>
        <p:spPr>
          <a:xfrm>
            <a:off x="695326" y="2305878"/>
            <a:ext cx="3921498" cy="2435456"/>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Bygningene og anleggene har en særstilling i Norge </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I </a:t>
            </a:r>
            <a:r>
              <a:rPr lang="nb-NO">
                <a:solidFill>
                  <a:srgbClr val="000000"/>
                </a:solidFill>
              </a:rPr>
              <a:t>Norge representerer de </a:t>
            </a:r>
            <a:r>
              <a:rPr kumimoji="0" lang="nb-NO" sz="2000" b="0" i="0" u="none" strike="noStrike" kern="1200" cap="none" spc="0" normalizeH="0" baseline="0" noProof="0">
                <a:ln>
                  <a:noFill/>
                </a:ln>
                <a:solidFill>
                  <a:srgbClr val="000000"/>
                </a:solidFill>
                <a:effectLst/>
                <a:uLnTx/>
                <a:uFillTx/>
                <a:ea typeface="+mn-ea"/>
                <a:cs typeface="+mn-cs"/>
              </a:rPr>
              <a:t>en 1000-årig kontinuitet som er tett sammenlenket med rikets og kulturens framvekst</a:t>
            </a:r>
          </a:p>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endParaRPr kumimoji="0" lang="nb-NO" sz="2000" b="0" i="1" u="none" strike="noStrike" kern="1200" cap="none" spc="0" normalizeH="0" baseline="0" noProof="0">
              <a:ln>
                <a:noFill/>
              </a:ln>
              <a:solidFill>
                <a:srgbClr val="000000"/>
              </a:solidFill>
              <a:effectLst/>
              <a:uLnTx/>
              <a:uFillTx/>
              <a:ea typeface="+mn-ea"/>
              <a:cs typeface="+mn-cs"/>
            </a:endParaRP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endParaRPr kumimoji="0" lang="nb-NO" sz="2000" b="0" i="0" u="none" strike="noStrike" kern="1200" cap="none" spc="0" normalizeH="0" baseline="0" noProof="0">
              <a:ln>
                <a:noFill/>
              </a:ln>
              <a:solidFill>
                <a:srgbClr val="000000"/>
              </a:solidFill>
              <a:effectLst/>
              <a:uLnTx/>
              <a:uFillTx/>
              <a:ea typeface="+mn-ea"/>
              <a:cs typeface="+mn-cs"/>
            </a:endParaRPr>
          </a:p>
        </p:txBody>
      </p:sp>
      <p:sp>
        <p:nvSpPr>
          <p:cNvPr id="13" name="Plassholder for innhold 2">
            <a:extLst>
              <a:ext uri="{FF2B5EF4-FFF2-40B4-BE49-F238E27FC236}">
                <a16:creationId xmlns:a16="http://schemas.microsoft.com/office/drawing/2014/main" id="{6BBAB4BD-EDA5-4A88-B6B3-A918F00DA0EF}"/>
              </a:ext>
            </a:extLst>
          </p:cNvPr>
          <p:cNvSpPr txBox="1">
            <a:spLocks/>
          </p:cNvSpPr>
          <p:nvPr/>
        </p:nvSpPr>
        <p:spPr>
          <a:xfrm>
            <a:off x="1379043" y="6478322"/>
            <a:ext cx="4529946" cy="246221"/>
          </a:xfrm>
          <a:prstGeom prst="rect">
            <a:avLst/>
          </a:prstGeom>
        </p:spPr>
        <p:txBody>
          <a:bodyPr vert="horz" wrap="square" lIns="0" tIns="0" rIns="0" bIns="0" rtlCol="0" anchor="t">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r>
              <a:rPr kumimoji="0" lang="nb-NO" sz="1600" b="0" i="1" u="none" strike="noStrike" kern="1200" cap="none" spc="0" normalizeH="0" baseline="0" noProof="0" dirty="0">
                <a:ln>
                  <a:noFill/>
                </a:ln>
                <a:solidFill>
                  <a:srgbClr val="000000"/>
                </a:solidFill>
                <a:effectLst/>
                <a:uLnTx/>
                <a:uFillTx/>
                <a:ea typeface="+mn-ea"/>
                <a:cs typeface="+mn-cs"/>
              </a:rPr>
              <a:t>Nidarosdomen, oppført cirka 1070-1300</a:t>
            </a:r>
          </a:p>
        </p:txBody>
      </p:sp>
      <p:sp>
        <p:nvSpPr>
          <p:cNvPr id="2" name="AutoShape 8" descr="data:image/jpg;base64,%20/9j/4AAQSkZJRgABAQEAYABgAAD/2wBDAAUDBAQEAwUEBAQFBQUGBwwIBwcHBw8LCwkMEQ8SEhEPERETFhwXExQaFRERGCEYGh0dHx8fExciJCIeJBweHx7/2wBDAQUFBQcGBw4ICA4eFBEUHh4eHh4eHh4eHh4eHh4eHh4eHh4eHh4eHh4eHh4eHh4eHh4eHh4eHh4eHh4eHh4eHh7/wAARCAHmAh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QCnAdqUCnAc19fc8MFFOoApQKRQhpQOaXFKRQA3HNOXoKUClAoAKVRzTgKXFIAApaBSgc0DAClApcUtK4xuKUUtA6UgENJTqaaYmJmlzSYpTQAoNOBplL2pDHBs07NR9qFNFguSZoJqPNGaLDuPzRmo804UWC5IDSg1GKeKQJj80pNNWlFIoXNIeaXvQo5NACqKfjihRTqljQzFBFSYpCvFFxkWKTFSYpCtO4iMrSYqQ0gFFwI+9Kq80/bShaLhYbjmnYpdtPxSGNFHNPxRSuMQUjCngUu2i4HB/E7Qk1TTJjcThcKgtgckF92SCB1zgVleEPC0Fv4anu76zad4E3RRSru8w7D+PU5/CvSb2xtrzy/tEQk8t96ex9aS/hleymjtyI5WjZYz0CnHHSvDr5NSrYl15/Jefd37dDeNZqHKj5Y8Y2seqXxmkulGCQsKRkFf/ANddn4QbxPZ6ZHZ6HBdyef5crXMBPlhdpAiI6buCcn8qz9Uto7G4ZWjdpVY7sLkkjqa9Q8P3aWfgFP8AhHbdrS4eX9283QuvXjvwWr4XJqUpzcKl4qKevX5ebdjsq2sranA6p4K1q58OjVtVD2NxpT+WqyE7rgs+QNv0Y4IrlPHEVvp9vFpsZkbVA8hu7tidsQwMIADyw5r1/wCLHjb+zvsWnvtP2Wa3mvJVXcS/DAKK4LRGtb/TddurzTmVr2zuXtTJKpyUdWBHcMAfxr1KuBpzxLo0XdpWd/LovwXy8zH2rSuzwvxQZmugsiusYGIi3O4d+fWtbRtVNro0Fu1jAsBclswqzySdNwJHy4HTHfmuo0Lwte+MNYt4diWsCvktNwqRoCzY/AfnVrxBa6Pp8Fy7wRyRRSs1rGBywJ4U/XvXF9edKEOXe9tHrf8Apot66F208Y3+j3Nnr9jqs2r6p5LrP9qA/dmReWXIHICopPOcGsCy1668YBNIlubZZJWDus4EY+XJPzYweM8+lYFjDJcXAkupp1jyRK0eBsB6jp0FXLLw+0mnf6U6SRCRTFgcuuecnsPp1roxWMjW5fbv4bf8HcIRtsZyrcavrljHDbgfZ8sibv3boH6r6gkHPtivZv8AhOrW102eDxFHDcakn7tZroECJMDgcAk5AAXtjvmvJLjW2i8TO8VqWSzRoYxAv3TkYz+VW9W1g+J9TbU9Sa/nIcSXE1siwqyrj5VTuxYr8x9OlVT9vUftIe7p013v+PbTqW0m9TrfCfjfUlgu7PQ/Dc81xZeZdwS3bBYUcgKsrqcZZV+6vUkitDQtE1fUPE0/hu6vJbya9uIru8kcq0zu0WTuYcKAM/IOnqaofCaxv7XSNT8Rz6YdSs0nxax3U24mViu+RuRvKqoAwK6rVdRm8JeIbrxtpdxZ3a6paqBE0O1beUoAPL9cYGR7121sdGFOnhZOysr9W1fp6pPcycNXI8p8Qu1jHLDNGMx7lZWH8ecfpWXa3z6ha29hNDFGkAwjKCCwBJ+b16k5ro/ihfSnRtB065WAXUds01yyIBIzu5I8zAzuxjrTvAGhxSWButUu4LGCeMi2nlbIYhgG4XJJHocda4ZYfl5o0vx0tp/np6iU9E2fT+2jFSU4Cv0655RHtoAqT8KMe1FwGUq07FOC0gG7c0oWnbaXbSuOwgpwFKRxRQAYoxTgOKXFK4xtNdto3U9q53x1q76LoL6gi7xHIhZc4yM9M9snA/GlfS4HQ5FHauO8DeMJ/FFwzw6Lc2tgsQYXMxG2R+6r6455rsOoFNNNXQC0Gg0h6UAFNpcUEUxCUuaDSUwDNGaSkNFguOzRmoy1OFFguOHNKOtN709etJghwp600U4VJQ4dacopFp4pMoAKcq04U5VqbgIBSgZpwWnAYqWyhu3ik21KR7UbaVx2IttIVqbbRtouFiApTdtWGWm7eadxWIcU7FSbaXbRcdiILS45p+2jFADcUoFOxQPpSABS4opRQMMUhWnClNIZg67oC6jcQMkcUSx5dmAAJYlf6Cth7G1ke3aSJS1u26PHAB9aba31pc3E9vBOjy27BZVB5QkZwas1gsPTUpS5dZWv8tvuHzOxzfifSrG0j1HVo9PgvL27MKok0QdRIPlVsfQ/pXiYS/0+zludWuns9Pv7/wAqBRF0Cj5pBjnaSQDj2r6PLc89q8t+MdrdveLfz2ZksYTHBCFXgkgk/TkYrweIMPy0XiUm+VbLRatXb67I0pavlMP4qXw8PWeox6NZJI915cUNxF92FCgyFx1Jycn3rx+71C6ttViYD7bdBW2seitg8gD0rqrq6S2UpdXUhhtZNsSSPuPlscnaOmR0ri2Ivtfna1vPsaKxdGcYzn2PXrXyMa7qT9rGNkrtfN39TqilsW5dWhktkXYArgmXjBJPWqA+2a1eLpWl6ekUjMFXEm6TjkkAc9Bz6UzVrmzvLaKQLsPyphMHeMAE8ck+1U9A8yPWbddFknssyhJbuQFSm44OMckY79c1vg6Mebma1v1f6jtoZcqtaX89jDLNG+8IUQ7izd/x59a7zwr4GF4iabcXkUl0sIP+jL+6s8kswmfHLFQQADzwK5nwzpci+J3az8yRmSZ7aQAYcjKlju6LgnnrXqWlT3WkaTpP2dRDarKzXE7QACYqH2sePnI42k+1em8bh8M/e959tOn/AAwnGUvhMK1151iks4LVUtILdYQUUhsKdvJPIJOSfTpW940a/hsNH0/WgqWvlLeQJtwRH/FtA7tgDn0r0TwV/Y+lWjabrWm6ZI8lvA1xJcqqIZWTd5W/HJIwxz3zzXIavcyeMPipHouqv5UckctrEYEA8vnfEGYcMmB2PeuWGAp3jiYSvKba5UrXv0lrpfp5kSne8X0PM/EskPiHXtQvrS3xHO7zRRnAIQcjr3wKy7a6jt4HsY1USTgsJc8pt52ge+f0r3Xw18LdP0vU5Z9e1MbtHhZplChUnidW8tw3bB3A9eVHrXBXHgbT7rSdV8SJrtlF9imjMI+by8schN2OWxwQAe9dMsuxUZc1RK8ru1195HtIfCmfRYFLilUYNOxX6Hc80Zil207bS4pXAaBTgKXFKBRcYgpVFOC8U5VpXAaVpMc1Ligj2oHYYBRSjjNIaBDG5FcZ8Wo4ZfA+orPIIwqhlJ7sCCB+OK7Jq4L40W97d+CpYLGw+2yNNHlNxBUbvvDHWpnpBgk20jV+HdtDa+D9Lit23xi3Ug/Xn+tdMtcd8JfNHgewWVblWUOuyf76YYjHuB2PpiuyHSqj8KB7sdSYpaKYCGkpx6U3tQAhpO1KaaaYgpppWPFR1SEKRzmnA0ylFAEgp/FRqaeKljHrUgqJamWpZSHrUiimoKlUVDZQAU5RSheD0/Gn7SpwcZ9qhsqwKtOFKo4pQKQxAtLtpwpaVxjdtBWnUUAM20FafRRcCIrz1oxUhFNIp3AYaAtOxS4ouAzFBp+KTHtRcBgpwFGKQ0ALmo5jhafVW/lMdrLKoBKIzAE4zgZpgeZ/CCbWZ/HPi2W+hjig+1EAAkksGIHPTpXqxNeJ/CjVLmXxvLLeamvmXrSiSBV+Vn6gA+1ev6rqFrpunyXt2+2JBz7k9APrXPSqRdPmvormlWLUrEt1cQ20RluJUiQdWc4Fed6rrmv+KtUn0zQrZV01R/x9SHYB8pDbsjGD+fFZvxO1y5Twidd1C6jhLR+Zp9kqnO/cVDP6jGK8Ii1TWrW7+3SapdLdyqJFYHA5HQjp0PSvms1zL2klS/5dvs9ZevZfj1KhDS4viTWhN4hcbRLbQExq4H38fxY/Cug1vwvP/wAIfZ+Khc28ckswWzjVf9c5PK8eg5/SqHhvSgtiNbsdW09vszOt5DeqQI9wIAH9/dngD36Dmoxe31hZWMd3qsl3bq7SWSK3yR9BlRnAJrwqkIUvektWnb9P1N4vtsRWeiWcd29uHRr+VD5sxBPlcdgBxk/KPrVXQJAniCaC4t5DEkDoFLbVQkEAtkc4549a6S5197X+ybrRtOj0+7gmNxeSSAv5zhtwzntjjFZfia6tr6C7v1jhtZZSJHSIk7iTnv8AWojKMUuWd5en9bdgbv0K+m6lJoeoWd/YJCl7BMVjkYB1CHjaFPBGMk+uR6V2lp4wlvNCW01DZLMkp2kphI0CEFgOm48DOMjn1rytIpZpbWRpgF3AxqwG7A6n+deneF7XR9Hhmu/FViJreSB47eASfO8hxlhjgYB61bqVHanzJKzV7bJ77f1cqyWpkW+oS3EcX9qCa9tcs7QtKxzlcBhk9VHT6V6jbyeF/htpPhm4uryC6uprpZmeLBbyHjYZz/dBP+FZFx4Z0i18NaRrdvfbX8t5fJvBkXEY+6i7erdc5xjnpXFa3plveFvEOoXV1JolnYpHZnzwDcTqMYTjAUHPHP3TnrXq5fgK+Hk69RJvRpt6Jd/u77GNSpGXuo7D4teItYv9dge9sLuw0C9jj8sb18y5iQkkkA/LktwD/OuL8S+JdD1fRU06z067ivbdtyJGwWFW5GAufmAXncecnmuS8Q69qmuTrc3Fy20KI0ijfKIijovfHtUmk290LyK6MSR2/kkBsgDg8muXH4xyq1Km6eiv93/DLpfuXTp6JPc+xh1pw61Gpp461+jM8weBRSrThUgNxTgtKBUiii47DQuKeFpQKUDmlcY3bSEcVLtpGHNK4yArTG71O4qGQVSJZA1cZ8RLpzHbWEQumZ28xxBgcDgZJ9/5V2EsiIBvZV3HaMnGT6V4540vJNR8fyxW7zShUWFEE3ldG5IIPPzZrDFVfZ0zSjDmmekeDbhp9GRWkLtE7RksNrYHTcOxwa3lri/AdxcRXt5YXyyrIIxKTKMMAODk9D1GDXaRMrKGRgwPQg5BrShPnppk1I8smh4ooHFKeTWlyBtB6UtIelMBjEAUwOGAK4I9RVHxFMYdGvXVtrCB9p3becHHJ6VhfCxbtPCFvHeyGSVXZS28MCM8YPpS5/fUQt7vMdU2TTeakC0MtaEkVKtLilC0AKKctCrUirSY7CoKmTtTFXipkWobKQ9OlSLmmgU8VmyhWwBubAA6kjOKkDK6hkIKkZBAxkVU1F1jsLhpJREojbLlsbRg857UaSUOm23lzi4Tyl2yhwwYY65HWsXGHtE/tW/A1TnyW6F1aWmZxShuK0JuSClHWo91G7jNKwXJc0hPNRF6UNRYLktFMDUbqQxxpppN1NLUWFcqaxeNY6bc3ixPKYYWkCIMs20E4FYnwx1698ReE7bU7+2kt55CwIdQN2D1A9Kk8eag2n+F9QukmSF0hbY79ATwPx5rC+DN+Ljw48DXks8kEuMSJtKqRn8RnNZynaqod0zVQ/duXmehCkNMVuKXcK1sZ3CmO1BNRseaaQrgzc1zXxNvPsfgbU5lmEBMYj3EZ+8wXA98E10Dt2ryz4r+IIb7TjYWn7ya1vmSWLzRghUB3MPTLDFRWly02y6SvNHFeFlFjc2WpnST9n+1r5chPLqDyfU9DXuniDSYdfj06SWYiwik+0SoRguNvy/TFfMF/q9z/osV1eEQQXSSFVJBU9wD9Oa9r8a+NmbwtHptl8t7cRqhlU5Gxh8pHfkc/jXjzrUaWFqe21jb7/I6a13JSieaeONcHibxtc6ebm2g0uGMQwCclYxtPAJ/w9a81vprw3kum7VklM6qksfOFGRhfrxzXo+t6LGsUrRyD/VYO1cB2LAlueeTV34QeEs6/b6xri2iWkVxw0swyJANycHqP8a+Jy7EwxtdKy5pPX59fl/ki5JwixdZ8I6no/wzsGs7WYXdzqBjW3KghH24DAdycHmsrw54N8Qah4MuNWa2ka2sZtsETrhpOzMM9gQPzrvPiT40l1G+kt9BvCLK0UxPJGuC0mRkrnnAwAMVwfiXxD4s8QHT/D9nNJcWdsQAttCUEnTlwOuM9fxr0a6y9V5UI3k4q3rL8/0v+Oa50lcydajuLzwjdTQ2xtbNtQZA0kwLghPu4xx1znuKg8J+F5LrSNSBvbe3FvaG6lluON/A2qv9K0NS8E67psUiahbyBoopJmj3bjtU4LY6AZrlLjS7t9M8+OOZ0mXKMx+8QQMfqPyrnlywny1ItJdP+D9xaTa0KdnbDUNRjaN9ig4XHPGeSK9j1jwVqUj+G7fyLiTSZIYoY7iOPlA2GdyO3LHr6V5XosS6bIWeLzZfL2xjONp29ce1eg/D3x34msNQ/s+J4NXU2ocW8k5bEQGfLAB2g+2M1vgo0qtRwqX5Xa1vXr5MmrJpXiYfx4nFkmkeEbO8e+t9JifdNtxvkZskL7AYFY3iLWLu68G6TpzXjyWtspLRxDEW5scjPJPqeg7V0mrX1v4wOp38mgmO8nuIyjRHMcEWMLH6Ek85PXFZeu+EdV8P6bqdvdqsw08rvdCD8jkkN7D5cH0JrpxFerUlNUFeOn/gPT8vwCKirX3ODnhiUFpWMSAHaSafdX13qlqtrp9vN5cSASSLwoHfA7mq0F1DJfh76za6iUHy4Oducfe4646j6UlhNqUd7GbNZYAHHlsVPyntxWPs3BX6rvt/wTVKzPuletPXrTB1p4FforPHRItPWmJUq1JSHKOKctItPWpZQuKUDmlA4pR1pXAAKQ9aeaSkBE4zULrwasMKYw4qkwOQ+I/kr4SvfOkMZwPLZfvBwQRj3rwYNqcmsLrt1B56GXMsbv8ANJzzx9Pyr1H4x6lLFfjTrrSbq4tDblonhkABJByT7jFeUDRdDiuord7LUJUNr5xl81sZxnb9cV52KbnOy6HTRtGJ6JrWuMif6O8qxvE8ZilI8yNXUhgrfxDkGvUfD0MMOh2MVuu2FbdNg9tor5+utTQ6O1s2j3NnH5agSyTbzjAP4HHP4GvfPA7mfwjpUpVgTaxjkYzgYz+lXgnK7UgxCWljVxQRUu32ppXJr0LnJYiIpjVOy4qNxxTEcj8RbiOHRDDJKifaJAvzRlyQOThR16fSqPwzuENncW6srYYScIUPPHK9ulc58UNf+16xFp1nFNfLAXQw2soVw/GS3Ocdqk+F+qRSa1Fb7mikkRkNvNKGlTHPP5H6VwOtfFJ9Njp5LUWvmeqr0FOxSRipQvNejc5bEe3mnbakCU8JS5gsRKtPC1Iq09VpNlWGItSqvFKBTgKhspCgcU4ChacMVIyjrgi/sa985Q0YgcsCuQRtPbvTfDvk/wBhWBgVUj+zptVV2gDaOg7VF4uuGtvDl/Kn3xAwXp1Ix3+tO8MSGTQbJjwTAvp6e30qbrmS/roHN0NPNJmiiqAAaC3FLTSKBDd1Aakc1GW5qrATB6XdUG6kLUuUdyctTS3FRBuKaW4p8ornC/Gy+jt/DUNuzohuJwAz542jPHqfasj4R6wF1Seylv43SdVMYkXaxYdl9eM5qj8c7xZr+GxEsAkt7YyRh2AxIx4+v3R+dct4c1zVLbxDp8uqy6ayWoJTyHIw27Dbs+xPSvNq1Eq/N2OyEb0rdz6PjfIp2agt2V1WRTlWAIPqDXNa34tg0/x3pXh5jNvuVbeBGCpLD5Dn8Grvk0tzmim9jqz0php5PBrkLXxbBP8AEO58NKZcx2+4Ax4AcElufTBWndLcVmzppidvpxXzV4na61LxprlvpagMbiYMsUZLEKxyePXAr6WuFYwyeWAX2kqD0z2zXy9pmqX9hrd5qEUVwt7eSSEpbxFyF3ndn6sSPoBXLjvgSN8N8TMKC40WdJFvEvSFfjyomI465Pc5r0b4MLH4g1a1s76eSW3tojCGKYLYyQrE9DtwAOtYdzqmp29rpLWMKpHcXjrMZotr4z3Hbk1oeG/El9aa5JHY293O51EE/Z7QlHYbVxuxxxivNlQp1Eo1FddjobunY9P17wT9u1yWe9uIrTT5JdiKp+YAABFUd89PwrmtQ8KLffEK1sY4TYWMkrtFGhLHbGBlyD0yePw4ruvF81zeeKtDsIfk2SC5cbuMjkj3wP51T+LV5LpUFrqlhMYL8h7dGB6IRksBjqPX3rzMRluX0I1avK0oSu33ejsuy12RiqlSVl3PEPGlvqF946vLXQnaOF9ReHZ5g6lu7Z//AFV7T8IfDP8AYuly3N7Yz2+pyMVl84DoO6n0NeQeBl/4n0EOtXsiaeJWnM3l5wxbJBI55x717vq3iCCbw3JqGg6hFM4OF2xlyPqONv1PFYZN9XnOrjZ2bTbSVr66vTv0T6jrSd1Aq/ErV7DRdFlnuLKG6uLuJrVUkHDIeW3e3NeRoumavoVnF9qiaa3t1SGCNwSjLISxYDooXv7jrWT4/wBZ1vXmVb7UN3lnYxQgIPZR3+tYWlyWenQyQrH5fnDlzzkema4cfm8MTXcpxvBaKP6uxUKbirrcg8T6XHZ+Ibu2024S/s0A2zRfNuXaCT7DJxWH4DW5Xx3YRWMn2ed7wRo5/hLHHPtgkfjXQ6XZx6hq8MEl19mtnk8qW6TJEYwT278dKu6rpPh/Q7wXGiX13LcJOHjknjVAAOhABznNZUcRCP7x6K+19fktymm049T6AsfBugeH5pbrSdIE11cGNRbmUiMFSDu5zgAjOa4H4u2ieJ/E+neCTm31e/nW6vp1lzHFbhcYCjudo4PPANehfCLxJceKPDTXN9g3VvKYZZFGFfgEMPwI/KvO9BBvPjPpPiS4kaWW8hv7mRlztjtYyY4eOw2qT75r72DpVKKlTXuyt5aM5VdO/VHAfFfwv/wiGrSaLokYe0uEjMksq7pSAOm7t/wGsS4uLzWNSmNhpEUOm6fBnyo1/g4Bdm6sc45r3qTQf+Fm60NW1Bbiw0SKECxAK+ZMufmY9dgORXmvxUGh6ZrdxaaPB5EMQFu6RP8AfIOOcHkdM+pr5PMqM6XNUt7knaK6u/byOiD5tFufQ+3pTgtP2U4LX3lzzkhqCpVFNValVeKTZSFA5p6ikVealFQxgBxSheacBTttK5VhmKCOKlK00rSuFiIrTSvFTEUwincDy74xQbtW09yqkJA5HqD81cN5Y82NCpJMI+mNldz8ZWxqtmO32V8/rXDqxEqYk6QZ5/3K4artNm8NYiw2qQwXDiGKVjHvKOoIZgnBNev/AA0mtJ/BVilpN5qWwa3JLZIKkjHP4V5BcfaRZXH2eVVmaEhN65UHb1NYfh/4jeLPCv2q3+x6QvmyDzPM3hS4GCwHbPelTrKEtRypuS0PbPHXie+8P+I/D9tHa+dY6hOYLhwOYySApz2HNdc3y+9fM+t+K/HPiy4gup49JRLKUPbxiFiN+M5znPar8vxm8dQyiKaz0FHJxtKuDn863jio3d9iHRdlY9b1zxUdO8faR4feJmi1CFyGABwwOB+H+NdOa+a5/E3jzVNVtPE8o0prqxLG2jNu21V/iHXvmrknxi8bq/l+XoQk/uCJ8/8AoVEcXFN83yFKi7Kx0XxCs7VfFmoSJCA7IyuYxhmyFOfrVbQrex0/VY9WZNhhuUbei/MMkA5/AmuQuj431HyddvNYVTcRtJKwtchQCBjHftWn4Mt/Elhruk3Gr3ouLC51FbaZWhCpkk4O7p1A4rmU7zukactlufRqxjORyPWpVQVTn1bT4Nei0R5dt7NEZkjx1UHFaCrzXqcxyWGFfanKlSKuaeFxSuFiMJS7KmApcUrlWIQtOAxTttAWi4CAU6jFKelIZyvxLuPJ8MTLnmWSOMZ925/QVN4CuBP4ZtXXOBlee3P/ANesb4tuTZ6fbj+OcuR/ur/9erfwvk3aG8XTZIDj6j/61YSf79ehxqpfEOPkdfijFKKXFbnWNpD0pxFNIpgyNhUTVOwqFhVIQwUhpxFIapCE5pBjdgkc9B60ZrifHOoNpfi7RNQl1dbaztoppJ7YIGeQY7c9+lTOagrscYuTsjj/ABZa6VrHivxNdzQwSzW0kVrH5gG07Uyx6dcnHFX7Pwp4cuNWhlvI7SSaSWSTy2x8ilkKgE9a848Q6lqfjDVdQ1DRbqOwhhhRpEEKjzZSDuYjsao2ll4ynvjJHriebbK7I4h/jjIBHPvjmvJnO872udsVaNj6zOxTtXAA9K8X8ZWU138f9HWeV44sxPCY2G4BVY+nGSD+FcjF8UviXaQQQzzaS7kBd8sJyx6ZJyMEn6VRuvE3xEv9VOvmfTYL22G2JVt85ABz1z6mumpiISS0ZlClJH1CXGDXi/hOzu5/jvqF3fO8EkJmkEalT8pwApP0Oa5U/Fn4io6RPHohkYZAMbAn9evtWQnij4gRanJ4oil06O6lY74RCcFDgd+3FFTEU5crV9GEaUlc+nNZ1ODTdGvb6VgFggeQ5OOgPevnLw75uoR3l5ESJJYAS4k5wNpAB/Ems3xL8TvHGr6XdaTdw6UkUoCy+WpBK55HXp61Z+HV3O+i3lreiIyKhZViXaqD5Bj8BU1q0akkojhBxWp0+tx749PYwsdt7ywGR96rfgSJk8b2m2QrH/a0w8sNwfunkVDq7L9msUWXA+3EyLnr8/GfTFXPA6l/Gtq6kFDqspB/AVlD4kaS2PaJrGCTVotRI/exqy/XIA/pWZ4t0CLXI1dnIkiikWJSBtLNjk/l+tbTH5zUV3NDbwPPcSrFFGu53Y4AArtr4WjWpyp1FpLc5Izad0eD+MtLbw6ba2aZzdSReZNHwI4V+vfHr71Y8Ka3oEFkdGC6xeTXTq909pD82Sp2ogPJAxknvUXxRDXttqmuR3aut0zwWuf+eS43N7dgB7k1yPwofV312G3hacG2jN1HLGuXRV5POR8uMjrX55h8PDB4u+HimpOyv/L+Wq7nRJucXc1/Ffha5tPEMNtpkc17ZXNnJe6bG8ZWQgfez6uoA4681y2s2lzodvCus2csDSoJljkBDEN0wPpXafEr4m3WranBHZWpsFtJGCS52yhWwGGQflyPSsX4geJo/FT6bFa6dABbxeSAx8xR1+4Pqep5q8bTwE5SlSl100087afNGsJ1NE0ZHhVbnUrlYtJ0WVrdpUjluQciEscBnx25/nXofiz4YR6WWm1TxFZW6rGGh3AtJNJk5AUcgYHWuGaZNHgWwhmj3tFsl8pdglcZOWA64z1Na+o+KLNNM0rR75yzZZdQn3LLPtVsBUY5Cr1xzz9KjDU8G4TlKDckt239wnKd1Y67wZ4v8K+FPBF/b27tfazIpj+zRh1W5ckqmPT73zHjgV55qlxqHgO6vvCl2kJ1AiOV5UZ/3sTLlbdMnPloxPQ/N3rnrY79SkvbabylRgIx/GMHhsdu344rsvGmqDxFounX2pBDqSOrS38S/v1KttQKTwMDkgcE8mu7+2VHDqjP3WrWt2/z/S5MaTua3ifxjc6xYLpOm3c9ni323wSUFAMD5FAHy4IPTjGBWd4Pk0Gx8Lahb6taWc2G8xZ5IPNmdnUqfLGeTkd/lXINcBo2n6wNelsg8k9zcRltrECQAn29QCfpXtfwf8O6VfaHe6Pe3ciS6jChaN1RfLZWPKtnJB9MdaeHr4jEY9VJyTTT5U9tF5lOMKUEkeyBc04JT1Wn4r7m5w2IglKoqTFGKLhYRRTh1pQKULUsaQ9BTwKRacKlsocBxTWWnA0GkMYVqNl4qc1GwppiPl34w2vxBs/GVzbSa1NPZEFrOR0T/VMfu9Ox4rilt/GMz/Zxqc7A4UBYwcjv2r3j49LM2p2exd0SWpZx9Xxx6mvOImgdIkt45IbyA7/MHB5PTHXj+tebXglNnVTk3E4mTVvFeg3ENxqV5LPaq4WRHXGU6cccV6Z4Ll8N3GvveXyF7hoZCkkrRiAKYyR94H5iSMdqo+JrSO60lYL5I7i6yB5g6lSDkN+mK83GhsgWK31m48sNgKJDkD2ArKMrNM09T0eybRYr37FprzQxZBihuXHm9OTxxjOcYrW8OR+Exp2uNfRS/aZYMTeY8YaQeYPlh3AkNtB5ryS10Rria5Capcs6D5Wd/wB4R1AH4g1fs/Cd5cjzZ9YvbdAQN7ux5PbiqjN81rA7JXO9sbnTWiltbGQjy8kQu2ZUT+Hd74rRtU8IDwPdwzWlwWa5ieWIzRi4kIVssp25VM7eCc8GvKY/DhW+eE6y7fMoM6Od34nrgVsXvgizA2f8JPdOTFyCzHJ9PpTTknsT7p1FtrNrDYw2g1CPaYiGid/l6ggGrc8sOq+HtT0+PUlZBm7WMSAEPGCwZPfivM9K8F291YpJJJJ5mCD7mkutDbQYE1q1MqtbSKJMjqpyCPyzUc0haXPfvCuvHXvG+kapeQxJcGzWFDDdBwVYZyV7ZyMjsa9aReADXzl8O76ys5oLGe6lJtJUNtIsQKbSA67sDI4zzmvpaLbKiyLgq6hhj0NehhqjadzCrBJqxGq07b7VOqUvl10cxnykAXNLs9qseXRspcwWK+2jbVgpTStHMFiArxTTwKmYVDIRTTA83+KNxH/bVokrqiQW7SMWOAMk/wBFq78MnVomMbq8csW5GB4OG/wYV5/8ZdWvv+Ek1K3i0mS5t1ijjMxAKLwM/qfw61r/AAW1jVpbux0+bQ3t7IRzBbsH5WbIOMfgfr1rhqVLV0cMMO3Uda/Xv0PYkFP20i9cVIK77naRlaaRUrdaiamhMjao6kamHrVIQwio2qQ0xxVITImbArxn42asx1a4sIZLVJGt1gBIy+D8xPt6D617JJ1r5d+Kdxdah4iupYXWIT3OInA55YqO/JwK48e/3aXdm+G+Jsv/AA1tIbPw/dyrl/tWZCSOpyR/SupsoNl5P8oXKzsBxzkrg/jg15R4b0a88Ry3KLqk9rbWgWCLynIVto5/Wt1Ph7eNp810niC5eRASoWYnP4VwczsrI6El3O40DXNPHhvV9ButHgu5rsB7e4YhRIA3O4lhtKZJHrWJbSWNv5sIvB5BLCN2OCeD0B71xK6T4qtD9nHiBUSPGA8gyB7g1j3KarLrIX7e168PzRzn+A9iAO9OVWTWw1Fdz2WHUtJvvAqaFeaNHFdW1wJGulPBjIH74HOS2OCv6Vzl0yLpMirdIrsp8sOfvcjt1/8A11yF9aeK7eyhu5dcnJkUtjy+QM49O9YK/wBsXF19rbUGe4TOJXHzL24olVb6DUYrqeoeM9Z03U/CmlW9tocdldWWYrlw/wDqST0Xn5w3X29q43Q9U8QHV7yz8Npbu6r+8Lx7t3TIGawXXXHl8s6kS/f5en6V33wu0meCSGOznVbpojLK3B3sTwuT0/8Ar0OcqjuJJRRViT4gTrK7QWRJ/eybo8HJOaseG9W+IUMkP9k2dizrL5iAQ5PmMffueK9BTXrTRTLb65Ii3rs6SvnOzrkjHBrQ8A6RKNe0y6jeM2i3KvG2eWB6HHbP9KcacXO0ROTUbyPV9Ch1CPSLUatMk1+I1Nw8a7VL45wPSvMvjrrF9JpostMb/R0kMcxB+/JgnA9QoBJ98V643B/GsLXPDdjqVg1vsCMI3VD2BcgsfqcVvmVCtXw8qdJ62+/yOSDSlqfMV3b6lJpNiWWeO1lKxW+7J83kqxH4jFe2/DbRbeT4e3NtHCUnYPCZFA3sowdoPYHpzWxd+E0GvaK1rHGljp8QBHoynIwPc/1q9r2uaF4PtFWbCSXUrGC2iHzSOeuB2Ge/bNfPZbk88LOpUxLtBJx9U0tb+t0b1KqduXc+evEfh2a4mlMNtKspIaRWGFEe4L9fvmovFK2Ng8GpsYt5iWFRE43yOiBS7YAAUckdSeCa9K8feMFbwtDrX9nx27Xxa0uVByzGPLBRxnblsk+teDahJNqcz3E82IQ4jUMDhNxySQO1eLKjSoWpUZ80bLXa/Z/czRNyfMzZ8AeF7zxffzPuWO3t8NcTSSbcKegBPVu/vzXW6H4V8MaDAPEXiLUUl0ZJ1RbdWDSzNsOTgYIAbHGP5Vg+ANTvNJlu20W+mtr64xBD5aq2QOS5BBx2A78mtD4gWk3hfVbrTW1i5v7i8RXkjwr/ALrBLoXIypLEnC44Br2ME8JDDuco3lHV+W9l+H+ehEufnsnodF8LPDdjq3jDVzaadcWVrqemi40+K7IJjiFwAJOuT901S+Lmip4XMcMLJIkhIWIghjgAb/oW3YFWPg3b3WqQah4uvbK7uLeC3MFtLa6mYZ41UlnJG4Zz2+nSuW+KF1a6prMUen6te6zqG1T9okuN6wZJJUdM7BwSepqs0wtCphKdeUbPT5b/AOZVKpLncTl9JD6f/wAVBGjxo8hhuDvJYxtgHGfQ4P411NrMbfUGvbe1iv2iHmL5wYrjGOQDyMnrn0qLwzeXkOp+ZaWVlNFAxjtIJ4fMTGMFiueW69frXUfCXQdTXVNX8UzQ2FrpkbPCbK7V44ZwxwRHj7nQ44Iry8PRWJqctOdpJ79El5sqo7J8x9GilApQvNOC1+g3OKw1Vp23inqtP20rjsRBacFp+w0u2i47DQtOxTgPaikA3FLinUn4UAJ2pjCpCOKbjigDx349xStqVnJDuLrbElQccbjzXkukzSXOuPZpEA4VnSXzPvtngfUV7F8cPtKa1Z+RKiK1kyuCwBI3ntXlFjp9pF4xvbeG2RI7YStFz91guQc+1ebiV7+jOqjbl1JNXnuoJTLPGAyEZZRxkDuK5iwjlYvKu0Lkldgxjmuv1a3ZY3ZpYW+cPIA+7POeayrDTtPngRw6wBlyUMhIzn1FYydmCWhQijhXW9NmspHhQEC7aRgwPuAfxrb8T21u2pGawvhLbzOGESMTtxjr2qCaxjinaCG1eWLbuMoJwaseHGt7y9+wQEw/Lu3n5wfwpta3BP3bGbpGm27eK0NwJrbTHQ7wzjJI7Z9+K3tat4beeOKNPtkWGZDE5G0Z6Ek8mpdT8PRx3pX7SHjK7zLtKqKga2015BuvYywH3CTzx605b7iTdrWG2Vxa2FrHJ/ZomLNuVZD9zn1q1r5S+0jWYhax5e2/dso4kJBI696527+3m02Wdo6xZJ3yMQpIOQoP51uwzTMlp9phEbTyRAwkZ2sVIJz9CaFfma6D05bnMeFZJbhrC+090t1eJLbnDlHVeu0/iK+sPAVxJdeEdOkmkjkmSLypGjPBZCVP8q+O7SxmsdXlj05lW4t3MsMKHmXDnIPp0x+NfXHweaK4+H2nXsUHkm68yaRM5w5c5FdGFlqyKq2OsVaft4pwGMU7FddzIjx7UhFTbaQpRcLEWKjYVYZeKhemhEEnSqsnLAVak6Vm6vI0OmXc6MqtHA7KW6AhTjNaRIk7K54P40uppNYv3e3drO9dg86y7PL+c4GOpyBXSfDWe8ju4UFmRp9vOgjuTPu3ljgrjrjnr715xrep6m8Bs5DA17GSo2AhWbsea2PBHiPXJrH+ybFrNLp2BJnU4VlOSOPoMfUV49SbdTmM4YV/V76X3/4J9Hr15p/aoImZo1ZsZKgnHTOKk3cV7K1LuDN71C7USNUBPNWkJsfnrTTTQ1LmnYVxTTHpxwaaRTQjM1+6Wy0S/vGcxrBbySbh1XCk5r5W8QSX6anbR3d2JrW1hWZ38sLtZgeB64Gea+pPF627eGdT+1xiSBbWR2U9DtUn+Yr478RyahqLyXWoMI5Lkn9wCeFA4wfp/OuHHfZOnD9T0H4cQaZ/whyTSxbtsTvLgcgk8H64xWj4Olt7m21KSDMNzFu3FUGGTqAc9/WmeCYX/sefT4GVJo4UVWboGKg4P0zSeFLK+u7bUJIb63ZGnZWCLjDY9QB2IrjelrGy6kRhs7jzbq8+ctIACjbccVztrp8I8UQ3BtmjsQhLuTu2kdOfyrsLSzEM01jOzhchnwxwSoOMcdM0mmSfY75VnyVZSPl7/XPaoerHsQXWni+0fzP7SVbVSISSmcnqBjOcVyttpllDr13DNlrRYAYpVG0u5xx9Otemx6ppXmppscqefL8yw8bn47DvWR4n0rbby3MMbpcnbvRgVGB6DFU0gVzir+yni0yTDIYuUAx83QnOc/Stb4YWZkt5ZRei0kiRvnJ4bAzyfTjH41zuu3VxcQlZIxhMkbMgmtj4bSTOrW4tDMpiIZC2Ao96I2uS79TK8Y3MKeIJJJLyOdhD88hO4N82O/8AhXsnwsuQX0iCeSOcM0TW5zkpgHNeOeNPD9j/AG6s9zFJB5qkLAnzY6YP0r2jwBpFvZ3/AIdeytwI40RJW45YoTn8waqlf2g5/AevsRTC3FEmcnFRyBsV7NjhuRXdzHbW0txMcRxqWY+wrwD4g+Iob7V5pQ/lapcqEs2dSRDFnAA9CeT+Nej+MfFEX2yfQ44hNF5Z851fGG/+t+teG+J5I5dTn1O4uVWaBQ0UI/hTOFHuT6V8TxBmtKulRpSuk2na+6OmjTd7tGtetLq+oWWgv593HAu1mUqNqAZdueB35NVb/TfDdno8GmWmq2Wo6/NdeWXi3JFGh4GWIw3pkcfWshdU1LShfadPcLbpeoonaNA0hUDO3nt6+tZeoCBkt5NPkkmkfcTGygKnIA56nnJ9BXmU6lONNx5U5Nat9PJeehuot9S5Z+XZ6khkWFmilGVldlUkHByVIOPoay/Huoz3njC8lMyyu8mGP3vlxg/pwO9aD2oW3murh9kcLGMBcFpHzgAfU1L4T8OW2oa29jqt3Daahc/PFvfhT2Rj6/1rDC1XZ01rrt3f/A+4tq3vM39V1+1sPBVzbeEWltbrV444ZbORSDDGOvlH+MHkZ7CuB8OveWupyxi2XzJAYHcgHqcsPr+NdjqOh3q+KJtF8PW5/cSPFDGzb5N0afvX75BKk7RXqXgTwIs3gKyt7q0je4ur3z7ppl2vEozkA4zkkAH6167w9bGzlQppWin6X6/iYpqmrvqebeFYZINCu9U2uhtpUFmPNVQ0+eE55Pbp0rQh1h71YrG4vJFgWQtc/NmQTnAXPBzzng5Ayat+L/D194WtjpzW9v5QldkljIZ5Gfpu7hQF/OuV0XTdLtYHvNXa/e2VwEktyBmQDO1gccHuc8V5cqTpVlQvy9+zfn6Gyaa5j7CVaeq0oU05F5r9FOIckRIqRYcU6OpDUNjsR+WKPLFPzS5BFK7CxEYximFcVOaZincLEW2jFTY4pNvpRcRF3xSMvNTBcUjLTuM8T/aBz/bVh0wtqWJ78OeK8hstbM+vtcKWEtzJIso8vA2sAM/XivYfj6q/8JBYFt7D7LgqFyD85rhLOK3huVuZLRdpYb9qDcw9K4a6blozalJJalOa3kZy+3JOfuHoccVkiby7iSK4WcSqcfcAGa6S6ZUvEhhj8uFG2v2wOmDWRqkQstRuPKSCaFpAQ7SgsBjNc89XqWtFoUNSv5bGwkW4AaaX5UVeMj1yK4i5uLhb6O5WeWOYH5Xjz8nt9K6rxEy3MqTLtwUABU5HPp61QuNNJt7NrawSdZXyZGk5dsHKNx8uOKN+g0rHQ+DZpfEMTie+WGaIZmV3I3r2Za1jbiDJgkjnUHOGILDHbpXFaBcQ6dfNC6eW6SAM28Y2Nwwz3wf5V3Js7W3h+0vdH5xuBABBov0uK3UwtWvPtGlwiVhHF5+cbQOcnGK6OzaKRLUKhkeGWNjnjIANYgt7O6sYo2gkfcWYtyQGDZHFb9jYteCP7LeFHjuI2f5COOeOa0USXI4/xbo9vp2q2FxBdSRySmTMxYjbucc8emf0r6j+C+i3GieBoba41Fr0STSSxsygbFZugwecnJ/GvA/Gmgx6tFLIZWVUhKhAP42ZRn8/517F+zNqb3Xw/k0O5Y/a9DuntHDdShO5D+RI/CtqS5Zshu8UenEUqin7KQLzXTciwuKMU4LS7aVx2IXWoHXrVt1NQletUmS0VGU15t8bri803RotSttZnt1Obd7JQCtwG6k98gcfjXpGoXFjCUtby8gge4BWNXlCl/XGf6V8wa3Ypq3iqfRdFup5tMtpX8lriZnCL/E2T6kVnWq8sCoQ5mZFrNFaxvquoTRJCx+8xJb8APWqgm8nU4NasZUa3mbh4nIII6Eg9Pf61HcfY5r6ezMqah9lcRhYwWAJxzjuKv8AhpNLs9Wn0fUTFa2moRHYsx+7Ljt6Zya8zmfwnXyp6nv/AML2u7vQTq11rVxqIuyCIpVAFttyNox7YPNdXXzt8MGs7nxNH4e1XU7g2iXGY2guCitIOUJ+v+NfRMFxa3XmfZbiKby22v5bhtp9DjvXrYapzRt2OKtCzuiKSo9tWinNIYwK60zBoqFcU1ielWitRmPNUmJohiU7qn28U1EKmpiKTY0jl/iPpLa14K1TThdvaCWBi0iLk4HOPocY+ma+TLHRrvU/FUuntdeZPGrRRyFsjdwOnbrX1X8YtaGg/DzVrxSBNLCbaAesknyj+efwrwr4S6LHpespfSt9oESyJIDyfMJBHNcGLV5KyOii7I6Hw1C9vqOswzMheKbaSCMEhQMj8qrfD/VbYaVNb7W3tct5YI25PTiprTT1tdUv70XalZGeXy3P3iQAR79DUMcMd04kk0+SML/qhDHsUknqfb3rlldNeRqmmdRdnQ7a5jh1DSy7EfNM0xAxnkcHsKxfHOoaBBapb6LpsYupOEfe7BR/eOTS6pFJ9jLybLQxZbcZN46c9fpXFxzNdGOZp95upPK80DOBnGaiclbQuHY5bVox/bCyq9ysy4ZbwEhg+eCD2+lei+GPEcOpWC22uWMV5qkChvN8x8yx4IycHGfWvObaz1D+2J7C4hjdmkKNJhsZXO7b+ffirts0lq6X0UjI8Enls/QlDwcj9aim3FlSSaOg1CTTb7V5l+wNp9tgiMAFs8fXvWtpNvDDqUkWlzIISuJPMGwsNq5GK4+8dQ8TfbWlRm42H175rpPBclodWaIMVGwshI3EttXJPtW/MrbGNtSDx5Np0HiKyVJI4o1QnaG3Z6HGOvNeyeBJIHudLAmGHaNkUEEHCHp+ded3vhiPVll15YY5WgnWIqowCAhJJHfgV6B4SVrjxFo88cEYiDBVCADywiYP58VpRj79wm/dsenSD5ulUtSaZbOVoP8AW7cLn19fwrQkB3VDKuRXpNcyauch83PY3i6zfw2aSz3t7dDO7gkdQM9BnP6VmfEjSbPSbncoedbSYRyyuv32Xkj09R+Fe/eG/DMOnmSe4HmXBu2nBPOCCQuPwNcF8ctGSPQbe0t9xZ7ma7mY8qF6kn6cAfQ18NiMlqUcM6tR2tr5pdF876nTCouayPA5dSkvdXS6RlBkYlvNUbSccg56A+tamn28uoX2qateRJpNrFG3k7U3APsO1Dns2MZ9elTHwyW0ca7D5k9sJ2jkl42ZAzsA9cEU7Tr+11CSZNTeNYGxtOCZHZR8o68AnGTgkAV5uGlTc4rl+/t/we50N2WhX+F2i3XiPxra2dkY2ihO4lkwsfHzNyeoHStXxT4b1LSjfXqQTy263rQrdyfKXYE84+gr079n7StB0mG6hsdRludRmUNMrxeWuBnlPUc9TzXpuuaHp+saabHULWOaM5K7h91j3HvX0FLI6eKw6qwl734eS089WYPEWk10PlvwJdix12HVG3XhjuvMm3uwdu+N3X/GvrLSrmHULGG+s28yCZA8ZxjIPtXmul/Bq1hMofVHKOQ4KRYKtnnHtjHvXrVrbLDCkUa/KihRxiu3JMJisL7T2+zs0Ks4yknE4bWdLg0jwtqepau0Ul5K3m+YV3cg5VOe3UVlaX4Nj8b+HrTUL63i0mXAWOK2hAQRjGGYE5LMuOfYV6ZdabDeXFvJPk/Z3Lqv8JOMcirii3sLWONE2RINqIvYD6+grplgYSk1Je5a1u7bu233/wCHGp2s+pKVoC08EYortM7CrwKeORTFGTUwXFSMbsJppGDVhelRsuWpXCxHzRUmwml8vimFiIjikXrUjLzRtFFwsNxmnbRilH0pQOKAR4t8eI3PiazKsoAsxjJxzuPNea6TNNDGbW8m898nEpIz1PGMfhXo/wAfrbz/ABPYELyLUDPtuNeXw2CNr9yRlz5SrgscDFctaCm9TSDcdiea1uvOTyZtzu3B4yT9KqXFjJdRXMbxxR3cjMNrLtPvgVde3ktXiZUET7sr82QfSnxLcXOpfa7ras8eVBJzjIGf5Vzz5ubQ1VrHB+bb2CPYysDJACpCjAYgdB6Vi+HdYjEV4s0842SMVUZAPtx7V03jLSLWbUnlty0UucsR0PFeeeHLaS61PULcSFUjy/1O7FKzTGrNGlo1/HcW89u0jsWkZclRhQa9T0d4njisGt1unigGTkjHuB9a8d8G2v2rXZYWY+XHLuwO5zivc20mTT72e6hUREKYpD7A8gn2NNJ2uJ2uWvDlndXVkIbcNAkW4EkfLyx4rW8L26R3GpxfaI2NqQjgdEcDO0/UGsfSXlhtlAvmj80s2AuQeTWlpm6xttXuoN1x50ZaVSMhm28H68VceaJMuV2MKbW5dS1LVrOEIsdn5LIV4Jyw3Z9fmA/Kvpv4eWtvH4SsZoreKOSeMtI6qAznceSe9fHnheWVfEN1NNC0bOA0qE9cSxn+vSvs/wAAjd4N0xgMAwkj/vo1pRk7EzWpq7KZswauKoxzUbgZrZSJsU7y4t7O1kurqZIYIlLO7HAUepqWJlkjEiEMrAFSO4rkvjRA83w41aOORU/dgsGGdw3DgcjBPFbPgmF7fwlpUMknmFLWMBsY428Dqe1O+oW0NN1NROAqlicADJNWmxXOeMfFNn4YW1lvrG/mt5mIeeCLekI45c9s5GKdxWPLvjd4o8J6v4Ujl01rbUNR84xwzBCHtwDluozg4rx2/W80KzjlvIpYPtK/IN2GYY6nngd+a6PxFdr4u8aX+qwWO/T4pN0kaHyxsHA5/DNcTrF9/aOsPaxW4SAFhDG7k8jjlj3ODx05rz603KR0wioodDZw6fqFteWcaLJJIE8xXLdRz+GP1pfEmkWskhv5GAnd2ZnaTA+X37H0pkNw8nksUx9nfysk9MdiOuR0FSXTXE94sfmRmCYDIY8DAJP8hXPruzTTZCRX3lOmqQxuh3hJye2Pb2PP519C/DjxL4Os9Askjkt7G+v5xHMiqS003QMcevTNeE+FdZXT9fNrNawzadf/AOjykrkA9mB9jXafDzUrbwP41ks9SjLwjIVioYiM/dYe4wB+A9a6aFXlkmZ1IXVj6HaOmGPiqfhbXIvEGnveQ2F7ZxrIUUXUewyDqGX1U561qkcV6yldHC0Z928NtA80zCOONSzsx4AHU0yJklRZI2DIwDKR3B6Gsb4p289z4I1SK3lEbmE8k9Rke4/nU3gK1ktvCOmQSsrMtuvI9O3c/wA6an71hculzWC80bKn8ukK1dybGL4rsrS78O3qXltDOqQO6iRA21gpwRnoR618u3mry6Rd26RzsqzalMZCpxlAMD9SPyr6t8QgLoOoFvu/ZpM/98mvjbxU/nasVjhMjJLKwQepk4H/AI7XLi5Wjc2oq7PQYiby5tpTCLkPC77c4GByf0FGj3l0LKaR7qdEjYLGhxyM9Dx0wKueEljhsLO7u8xuLIlUzg42ZPHeptD1+W6sg2ox/vCQEBjwDx1Ncs1rqaw2MHxZGdQsLpbN45LyVdoyxUHH6V5/rGvWlr4ISxgkaO8DCNiIyQOckfTrXrGoNNJcPNaWYk6s5TAGPQA9K8J+JdpHZ6iPsrMsNxKxMRPK4wcfrWNSLNIPU3vEGvwr4OH2fUZWuZiseGUkqo9R2z9ewqE30FzpphScGaZFwGzk89/SuX8SWVxZadYPJNvF0zZXsNpH+NdH4R0eCbU4Rds8wBUhIhxyTUpO43axr3Cwf2bbRosfmoFG4Hrjt+feup8ELHY3qwzKGnntiFwMlcnHNc7qtlbQ3oS3jL4OMmTOPwrT8LyMfEO1JQrLD1YZC8jmtV7qM92ej2K65pdhPtuxJEVb92OeqFTxj3Nb3w31KCTxLbWkzMJ+cLg9dp5/GuO8S317HqWiJFeeWGuvnAyA4KkYb1FdJ4EtpP8AhYWkStagF2fM4P3iEbAxW8HqkRLZnszrULLzWi8ODWN4m1jT9CsHur2ZI+CUVjgtiuudeFKDnN2SMOUbd3VpabTdXUMAY4UyOFyT9a8h8W+JtHvdN8SWeqzTpLNKEtVWIklcEYDDoDXP+MPHkky3txDcBpJ5dqIyksgGAcccDGeQa6LxFoOiL4Sj1qw+zNqzwrIEd33nIHKo/JAAyOvJ64r5XFZtWx1Ko8NDSF7p9Vt/wf8Ago1hTtJcz3OP8S6PZ6L8NLW6tbmeO0veWSZeFmX5WC+5HPQdq860W01DW9ags9LsJEkdWitcKRvYDLc/3jXrWs63qEnhWw0fW7EXd/bvI1tbyIFKYUZkfHBbBOBj681sfAPRHn1KDVGimisfLllihL8JNnaSR64NeZhqFGviIUo3bcVzf3ej/I6G3GLZo/AzwPqGi2z6vrCtHdSqUjgkT54x3JOe/pXqyQ55NWlhGOKk8rjpX3GFoQwtJUqeyOWTcndleKPBq0iAChUwacelbOVwSM7XNStNH0ybUL2RY4YlLEk4z7CvA/G/xam1e0udLtzbiJzu38fIo/hBPc55+ld38dYb+WxWSRd2nRp8qKfvS9SW9gAa+frFft2rRWmnxsYiojlk8oNIUHJOPpk18jnOOxDrvDwbivzudNOmrXZ9olTT0XikHvTlr6u5zCgVKoGKZTulSUiRaOtIOlPWkA0CnEYFPRacRSuMrleM0zvVrAPWmNGM00xFcmlU81JsGaQpTuB438bwknii3U794s1wQePvGvOIrfFzJNkB24J5Feh/G4lPF1szD5fsi5/M15bZajd3Ws3dqYttuD+5wuOmM/zrmqt3LgXbyBnMa7i+T0LVW/1N43mYXL8At14q0qGS+iyhyrEgA9xSTiP7aZVUGRm4xksOPTpWEneWpotEc9rHlyX5K888H8BXm/gtca9q/GPlbH/fdera5CftbgxBJQvBPHYV5b4J3HXtaIXJCHP/AH3RLcqIeAdq+ILogj7w499xr3S5gW6tZlnuJ4hKDkovOT9eK8O+H6ltfu9y87hx/wACNe6RDdtMmSu0decU07RJe5W0q3T7BBGpEixqV3OOeprRtFWO0vyGKgxHOOn3TVTT0tJLFFM0qPuYei/eOKsW0ZFpfxBi37sjJ6D5TVwWtyZbWPPvD95as0cryYnecBi/Rkyvf/gNfZ/gPC+D9LC4x5HH5mvh3wXp161xm+tnaO2kiaJg3G8uuPrwTxX3F4L2/wDCKaZsztNupGetOlswmbTGmEcU4UjnC1qQcR8ZLgweCZ41ba00qRjqO+e30rX8Dz+f4S0uTOT9mQH6gY/pXl/x68QXVtqy6RPNB9l+SeFBuVh8pDEkdeSK3vgFr1xq3h65tbuW3/0WTEES53rH0ySeoLZqFP8AeWL5fcuelE/nXgnxm8f6tLpV34VvtHGm3hmBlxcCQNF1U5Hc8H8q9R+Jera1oOg/2zpMlgsVo2+6S5ViZE6BVx0Oa+ZNavL7xN4gute1DrJJnb069AB6AcUVp2VkEI31KkdzqNl4eubexaQNLksETkn6kZxXONpuraj++ltI4yowQxZS59TjjrXYyyrb27yMm35cqFA+b9K4C+1i7h8RiUXLNKBypI8sj+7t6Y9/WuRo2TJ7rQdVe5AfyCxxyrS/41dsfDl8ilhfRQyZJEeJTn8c1Zv9Q/te2jitGkgjk5kK4De4z6Co9E1nyo5bG8kEk6NtikbGWxxg8c4zTshalW6j8RwzYW3gJ3j50BLDB45P0ra1+TVZYLa+upmlngTDkrgkd+g5rmbfW7m18STN9pecbv3qEjDDvgdiO1d0/lzWu7eZEkQFSV4API7UkkJ8x7D8LfHep61p+laVZaOt4YQFu7jzwgji6BgD16jivUG+tfJvw28UXnhHxEVt1jKhSAr5CshPQ/Q/z9q+mvCkusXGhQ3OtSWclxN+8Q2oITyzyvXv616GHndcr6GFWNtTN+J0pj8IXgBwZCiDnHVhVjwBN53hTT2LAkRbTznoSK4z43a9Naz2Wkwy2/kuPMuQXIdDzsPsDhqs/BfXbnUY57APA9rax9Vcly7Nnv2xT9p++5fIXK/Z3PS9vFIVzT0HFOxW5mZPiZdvhzUjxxayf+gmvi/X5Hj1W8u4yItkxCnrt+ZzzX2r4qwvhjU2boLWTP8A3zXwx44W8huplt1kMd1cTBuh5ViPw61zYnZGlLc9c0uVVhtpp5o2C2Rh3PjHzR4zU0n9nQrstBl3TduyXCHsfasG8hWfR7dLiQAtAu2ML97AxUunWVxpQJ+0SeW6hJFCgbh9ayqscDRuFhsrd5IEQ3k/ylwzBccV478VlWS+tWTH+sfPv0r1e9uv33lPuW3lYYLZJUdcZry/4s25S/tHV/kZ3wM+m2sptNaGsNzJ8by3Eum6MsvlBE8zaq4BH3etdh4IVxcxLH5wY7cCL6nvXH+NkZbDRxsRB8+ADz1XrXV+F5GjuoFVmUHGTnryalb6DeyuX9X2w3gXy1Mm/DY+8oPc1v8AgL7HDq968uwN5XVgM9a5a+K22rOygSLKQC7ScDHatXwtDJq2qzNDGJGRSXYHr045/CquR1O41Syt9SaC4+2xCSBvMiVnxj8q7f4UTGbxJZwzBWddzKz4yflPSvHtUuJNL1W002KANLOwMjcnag47e5r0/wCEFlKPH2n3DuNiJIQDn5sofwq6b97cJbHuzrzXjPxas7rUvGX9nWkyNKbF5MOvywxquWPPUnr9K9pkIry34jJcalqFxY6akysCfN8tsSTFgqlBjnbhRmubOZwjhX7RNrst35GcYttWPAZLFbSzed7Yklgjc5HJ55HrX0j8NvCsmneG0s9XeO+HlhbaQknbA4DbBnpzke4A+lc14V8ParoFobPU54re2RnvJ7ZGR9yon7tcMD1IOQPasZfE+vyX8TNrFzbJJJtiEeAkYzgLtxggcV4FLFUMmUJVotyqfZtt63a8jTklUvbodx4o8CNqni6y1MNG1uHZpyeCiAABFHvzzW74S8MWvh+2eOGRpnZ2bzGGDg44/StTRjqB06H+1BD9sAxKYj8jH1Hpn0q6PpX1FDAYelVeIhC0n1667/13IdSUlysjVKdtpTQDXcQhpFJtyOlSEdabnFCA5Txv4VPiGMBruSPauxY84Vcn5mPqcV5tZ/C7WdP1i3hjvH+wR3CM0qbQ6jGWIJ5IzkY969umY9qpt5jNzXFWyrD16ntZK0tNU+xarSirGiFzTlTnmm5p4bmushD0QZ5qQKtRhuakVs0hhtFIART+PWnKRSAbk07tQ2DQBikMMUhNK3Soj1poBxpD0pBTHPanYR89fGJryP4h6m9xcNJaJAjwgtkRjZkgD6/zrzbSma11BJm4bzAedxX5vlOPXkjrW/8AEvxC+peLdTkWNUV7l41YHDFEIwcjr06Vx8N3ayXPlobhJMFVYnAcHuMdDXFUd2bxVjpmj1JfErTSA/ZcBQA33W47VfS3LXDyv5mzPXFYljrk0syyxwRyTbTtHXLY6Fup5GKuWt1PNP5/l+UZMMy7/uk9Rism/eKtoZ+sfvL6RS7Ed8/QV5v4JbZresYyCVI6/wC3XpGvPHFeySJKJOTnIwRwO1eb+C5F/tfVhwAQevf5qJXHG1i54AjLa5dyK3Qr1OM8mvZpWtoIdkkh3YyOc14j4BIXWbxVYYLjd9Nxr3GS0mt8SPEkoChsiQHr05zWiScSHfmOa1y/a30+yjilAQ4fJB67jiugstQlFixdVIuE2Fj0+6cY/Gua8R28F1aWTzIQMmMbT/DknvWiIGghs0STyoYjjBb7w2H9aabTE1oZ3hWSRdMuVZgI/tFuxPtuWvr/AMIEf8IxpuMY+zr0r4+8NLG2m3C7gw8+3HPTqtfW/gpivhLSw3UW69K2pK6IlozoN4pkjcVDvpGbIrWxNz5g/aU1GSHxxcrcFUjijj8tlyWIIXgj0zXa/svXPnNqiske4QxlHViSy7jnOfqK4/4/2tk/xFuGkMUZaFAfMJxIxXj8uPyrmvCFtZad4a1bUb++eKW0tU+weRKyO1w0nyng8gAEkHPauRq1S5uvhsbvx/8AEus6bqN/4aXxBcarapKJyJEXKOefL+XqBnp7Vxmkaw72iLLpF+zlO0a/nyajthLcXMmo3rmeeZi+XbJZifc1j6nPcSa4s7SNEDGySMGwd39z6cYqJSvqUl0L+qanKLq1LQ3kdkpJfzFHzccdP88VzuowyNIbpbddhBIHcr/ezjrjtXTeBNP/ALXtJdKvoyiwxTSxkHiOQKTj6Hr+FM1nT5YbL7P5gKlNmVOeNtTuGxlwNFP9mS1jk8teZSR/nrVeGS1j1W5MluyMCTEAN3B6c9q3b3RLDQ1tpVvJYYGs7eeds5OSgJP5kU/TvDEN9cavdzXDF7aCJ4Sr8NmQAk/UGjUZyNyjRXZuJrcBWILYOSh/rk11mi6hdR6UiyWd3cR7tsbpEMbewz3pmq6T9qQqoCg4bOe26ovGqy24/s233CGxuWWJWbnaCfm+vHWi1hXuyt4gvJFliuFsbiCNchnZPmBx7V7l8Bdc1TxBNZWZ8QTQ22nw+YloEU/aFPBVieeP6V4dor3r+IX8vdN54AznmUY5Y/TrWla3l5oOpSfZLia3dwxR42IIJHzD8RVQlyy5hSV1ynp37RF5DD4tNv5YQG0iaWQMQf4+Md+Kk/ZjvXuNVv4o9rw/Zg5kLnceVAGO3SuK8c6fpA1C3k0+9M2ny2lvNE88jOwDBg6uxPXdkewxxXc/swaba2uranJDt3GEkBSSFG8ce9bRV63MQ/4dj3xF4pwFKvSjNdrZzGX4vAHhPVi33fskmf8Avmvi/wAXXEY05Nob5ru479t3rX2d42YDwfq2c4+ySfyr4m8VSpJAp2gBbycBQOfv96wrPQuG50U9+02yKOPKw+WqzBs7BxmtXQ76b7BOzO06wb84GTWTpUbzaZftIOkwCqMZVRg5zWp4QsGj0iW6spHSSZ+T1C8+lc05voaJFuxnt579HeB54WYAJINpFeZfFiIf2hbneQiyPt4z6V6oDa2uo7XkEtyr/MVyDn6V5d8XRN/aNovlsuXcsCPdamWxcVqc/wCKyxg0veRyGI/MV1/hhQ19bryx+X+ZrkPFgZYtKwM5Vucf7QrsfCzAajbgAtkjpx/epR3CWw/XolN4oVclpBhcHNaHgl76z8QgRxOsRTMny5TBzwfTp1o8RP5JE0gll2HJjEnJ9s4qTwrqMcM87m1dRKoOCxPl4BOMnj25pS3COouvzSrrLXKzF4klWLcr9R/EOOh5r0PwXLead4r8NrospY3twsczKAwVf4sE9sZ5rzbUmgXTY2ur9lec7iCmeSc7nx0x0rqPCGtQ2mu6RePGJHidWLA5/iUbgB2HNXB6g10PqnXrwWGl3d4FL+RCzhR3wD/hXkum6pcaXZXmqyO66zdlokDDIjThix9MZGK9WlkWVDkbkccgjqD2Nc14x0c32kXKWMSLdShFJAwSoPT6f4Vz51l9fE0eehK04JtLzt+fbtuZUpxUve2PNfh3q2q3/wAT/J1K7muraSAlhINwY8gdfx6V6Tongmwt/tsOoRxX1vLOZbcOOYgeo4/zxUnhzwrY6WbKVGZ57ffuc/x7uv0weldagGOlZZTldSjQisZaUlqutrpXX338upU5py9wIY1SNVUYVRgDPalYVIE4prcV7lzMhORTfmzTnbFRNJ2FUhEjSbRzTC24VG3PU8U9CuMd6q1hXGquST2pvljOTVhQAKjbrilcdhwwaeoANRLmnDNSBJ3pw6VFmgNSsFyUNxTkaot1JuosO5aDUpcdKrq1PU0rASk00470Ck70gFK8VEy5OOxqYNxTD94fWmgPjLxXZ2dt4uvoYYxEBdyqqhjyu739P61yzpH/AGs14kkpEjbVBUgZH8ue9dv43so7zxFqcLMQft0xDDqDmqV9pUk2hmNRlVQfN3HTJrhkveN01YyLWCGCODULeMmRGVwVY5PUken4V0OmXtvdSD7PcRmYfMVA5A+lYd/FDa6KUSTb5ZRcs2P1q1YajaC9VheWkeVIZ/MWsnpI0teImssDPLjkgH+QrzzwMu7U9VYgcKf/AEOvR7ltFuLlimrWsa/dyZBjoP8A69c/ZaHpOl38htNds5FuTtlZpR8nOc0Njtoc78Pow+t3Kbhwygkf7xr2iOGMh4lOB2yK4PRND8P6JqTXMWu28yynLZlHBHT9TXZSa1omDIup2TP7yjitYSVtzKadzP1a3lfTbFbcNMRJh++ASeav337xbeOQFj5jbceoQmoNO1fS1sQjalZh+oHmDjk1L/aemyQXLSX1mJApK/6QvXH1p3j3FqZXhFY2066zjb50H/oQr608G5HhPTAf+fZa+SPDYW2tZUluLONppoiVNwnKg5J619J+G/Hngy10GwtJfEunLLFborqZhkHFa0ZxV7smcX2O4BpQ3FcqPiJ4HJx/wk+mZzj/AFtOb4heB48b/FGmD/tsK39pDuZ8sux4X+0bIsfj+aZlJCeWOOf4K4W9hLR2C8lfJH07da6n4ratba9431O8s9W082zSKIZPMG1lUAf0rlYrxEnia4uopgE2rHGwYjkEEAHmuOco3Z0RUtDTjQrENwHYgKcbenvVK+ghlxP5aSHzjkE9eDWmmpQvF5f2y1jCkblZ1DDpwRmqN3Pav88dzbbfNJLCVR2471mmrDaZo+DhHHeansjCKbeU4/7ZGs3U3gLEKvzDoc9ttW9AvLK1urxrm+tkWW3kVCZV+bMZA7+tZ0zCa4kEcyNEpwxQg8Y6fjTbCxBr/ma7ZRRSKsQEEUbDuVRcL/LP41a8H6gLayvdNmXzJ5ESENnHyq4YH9CPyqlqcEr2ofzpIYnYKojHzMf6CsvN1Z3Mc8kjSKBwx6lf8azUk3YuzR015IyPInKqV6e++rPiuC3uru+3oA8bSc9yN54rLluVdgzTRZ2p/EBn5s559ua09ZntLl76Rbm1ILOUPmjnLHpWiasQ07laytUg1qCSJQrm3fBHQcVDqtr9pgLfNvHO7PI/WrKT241G2k+02+zyGGfMXr+dR32pW3+pNxGSw/gcEj8Ac0m0CTMuwby/DmoMWZ1WReCDhemR9K9m/ZfuBNeakFj2jyS2do/vjv1rxqwE6R3kEctvsmY7dzgAHA5PPHSvUf2fNZstB8R366tqVjbW01uQJXlABYMDgVrSlFSRM02mfRw+7RWCvjTwlj/kY9M/8CFqQeLvC7LuHiDTCPX7QtdnPHuc3K+w3x4QPBmsE9BaSfyr4k15f3KS/wB+5nOP+BGvsLx14m0C58H6tb2utadLO9syoizqSxPYV8jaxpepPawJHasWEkrEAjgFjjvWNacdNTSEWb3h1kIuoUTzsyFeDjJwK6HwaLi28MF5wkMgcgxueSM//WqhoUVra6glzdIiLt3ffAy3qa3LzUrF7V9s8Jk42AyDHWudpdzRN9iO2tr1r83kkJwcv/rABj6V5d8SJ5rm8tivIUvnJ5AyterWGtWZvWtnkIlRdwcD90c9gfXnpXJeKPDS6td+fBf2cY+YEbgME/j7Ur3RWzPN/FO4waZjOArf+hV1Phvym1G2VjjoMD/gVWrzwbLqelQ+ZPFDNbudp3A7hnp1qfTNInsrtZJkClQCDng/e70ojdxmt+XC7bhsPJHPWq+hNaTaPc3RknZZpSuQ3yhduenfkU3xNb3EkzzfZ94WP5XAz+tS+ArPzvDn2R/lZndeR0JQ0uth62uV/EQjZopkuljjicB1J4BI/wAKn8Mw+bqX2dpZo3UIoCNtOxmHf2ya29Q0uWDRvs/kl5vL/wBaV+8cdaz/AARZPFqIaaQyyv5HJ/hG8cU4JkyZ9i2+2K3iiVmIRFUFjkkAd6kDLmqu9VAG7oKVXyRzXuKOh59zQjcVZidcfeFZQmKnGafDNz97NZyplqRtK4xTJWU96zZJm4wxp/ngLu3VnyF8xNIeDVcptO4ninpJ5g68UTkbcVSEytPKei8UxHfcDzT9o9cmpYYWbqpFXdJE2dx0btnnkVYQq3YmmxwNn0qby2Xism0aJDdvrQBUrLmmshAqExkbGmmpFXNL5dO4rEOeaXNSGI5pNu3rQAig1KKatPX3pDQ5TTqQcUEg0gFNRnPmD60pNUNeGqSaTcros1vDqOw/Z3nTdGH7bhnpQB8seKSy+KdSZun22ccfU1BKZo7PAiABTByeelUNbl8bpq941xp2nLcLI/m7N2N2ee/rVJNX8WSF4hBYs4+VgHc7frzXnym77HSoK25JqtqLnS2jmVfLZlPT0BNYEVvax2D3KRxMyE5Hl42EnjP0/rVzXb3xHZ2Ak1KxthbZ+ZoScgevJxWTHrul+U8bJdybs5wi4IPXvzWTldlpWRbvfsu21mkhUCfpiLg47D69aPIsv7QNh5IyFHz+Xye5P9KhXXNHKopguyqOCo2qQCBgEc+lObV9HCkH7bwAhICk8HPrzRdBZlv+x4mtXla1VGGSi7euemee1VZtNsYWhMsYQyngbO47DHrSNrmiElEa+OcgqIxznr3py63pKD5ftpG4ADYDggduaFJBYfHaWJ1M6dInlkJw3lc5xnP9Ki03TF1CC5kt7YP5TleE4/Gmf23oZOf9NLY27tgzjOeuc06PxBpUJcwi9VWZidigbiepxnmq5oi5WTW+j+ZAJBBGMFQ25cDJOMCuutfhv5nw9l8YSSKsKXIhW3+UM65wWz67uMY6VxUfiLSt3K3mCwJ+QHoPTNSnxDpAtBam61Foj1jC8E569etOM4roJxZ6LqXwgmstT8O6cZYZZtaQE4CgW7HBIIzlgFOQeMmpbT4Qi48V6zoP223jXSojIbmQLtk4yi4z8pbnOTxivN28SWLyxySXWpMYyQjHqoPYc1Hc65psjtI017IxZd5bByR071ftYdg5H3Lcmi2pvXgjhClFwVK5YnueOMVSbT0H2eRAUVrnbiEYdePXrTTrumhW2m9DBSCxxkjOcA5o08w3lobnY7Frll3H/cPXtWbknsUk0X49HiuIm3hCRKzB3Ukt0698mkl0KyWRflADfKf3Z4JGf0qteXFvYRxzt5sIllK8DOcDpzwKdF4h0k2/lO98R0J2DOSfXOalWW49S3p2h2M19JDJDhQ3GxOvHQ5NaDQWWnsLazTyomOGKgkk460mgX0F1Fc3Fqszc7SzoBk45A654qK5uLhrkwRwgHPyNvKHjkjd605NJaCSdx2jzutxEn9os8cWXC+UdxA4xn0zVXWlluGJmu42KOdqKmGbPP6VYe1km8gPILUqAjSLJvPJPUAd8fpTIFkWMKpjJQ72kWXax7ZwR3xXOnZmtu5Dodnp2rQSW13DuuIU3QN3K9198Zpkvh+zWX5EVo+BnZ83PfGcVAZLm11QywQ7WhbcCrbvrz361a1XWdPiuB5sl1AJ0EqhY+CO+Dn1zXRdNXMrO5E3h6LEjfZV8rbu37DhQemaqQ6a9tKkkL+SVQkNGvLDPQfzqW78S2r25jju7rG0naEwpHuM03To4Li0trnbI5lRmJyefmHbtxS0YWI4tLib7KJFTEyFuFwVBPFbHg/wfHr/AIrh0K3VRJcSqquBwo7ls+lZk0+m6fJD5klzH5kTNuXLMo3fXj8Klh1rSYpvMt7+9glUmQtHGVPTrkGmrJ6hZncWvwZ1S+17W9EhkjW60iJnZih2T902jqNw/LFZo+Gt03gRvF8e42aXHkSQ7f3irwC/BxgMcYrDi8WJFdTXSa7qizyoPNcb9zr3yc80QeJrUaW+mrrWoizfMrRBGxuz1xnGa056fYnll3Nrxh8Mbzw6ulvdlXXUbcSxsinEb4y0bHPYEHIrgri3hhtXkaMO3mGNRz8xBPP5V1F54ptNQS2judZvpVtR+4SSNiETH16f4VltqGilgWvJQgUMB5DYyD94c1LlB7IajLqyGWws4mt4WRWeXnoeM9KWOw0+a9ltowgEeCXwe3UVOupaKzJOb+4aXDbX8liVB7jmmx6voayM66jPmQ7mK2zZftzzU3iFmMj023EczyeVmLKrhjgkcjn6VBcaZagROjDEpBCkncoPT681c/tPw4YRD9uuHixwv2dscHOetB1nQppll/tCV5F3eWTA2UB7D6UXjcdmQxWtl9tNoycRqCzbjzj730qJ49Pa1luBGuI2KLlmIJ7c/Srg1Dw+JDJHqkglnKl2+zvl8cH8+9Ry3GgLZraJqTm3YnEfkOAxznPXOanQLMzL6Gz2wqigeceFDHgHj+ddZ4BhFvaiIcBJnyf+AVzl5e6RKu+K/LNk7MxMMD0H0q/4W16e101prXQZb6BXYtM0mBkjHQD0q4tITTZ6LcTI9k37wMdpwGHeub8LnOqRHgfPb5x/vioU8ba5KRFHoZIYcKu3nj/dqHSfEM63yvH4Umkm3KdscuASpyOAPWrjPXVEuPmfWrFcZWkS5VW2lc1g6PfapcaNDd6lYLY3ci7ngWTfs9AT61ct7p5Qfk2n1r6OMLxueQ52lY0JbhO3WktpG3Y3DOaojeZhuGR3NaVlbg/OOlKSUUOLbZZjG88k5p0ie9OEbfeWpUTONwNc9zZILRSF70+VHbgZq1BH8o7VYSNayc9TVRMuGJs42nr6da1LeMY54NO2qOQKepx0rOU+YpRsKIwDSFSze1KX46UDNRcsgHWg81J5eKApouTYYinNP8tqX7tSbuKLhYhI7GmMKlam7aaYEe2lxUpSjFFwIm6VHyMVM9N200xETGmqfmqby80LH81O4rHzZ4jkhXxPq6yhi5u5duDx949a5HTUT+3NRUKFB2FuM12mstaf8JVrMcsYLNdygEZz941ni3jSUrGnQbicdvrXJLc2Rz3iNY5NMeDnDKf5Vy50sNaiSQqGQqAyQgAeucd8V1fiIRSowVirHd16Hg1hXD4zyRHHGoO4ZOcc+/pXNJe8bR2IZ9CChWiRSNoDExjI5xmmw6JH5kzOqR7BhV8jlc9+eOxq/ZzD7HI58sOUG3kAls4/HseaY19NJMI3mVyV2D5ew6f1/OlZBdlC90WKLDs0XDKSyRjCjv09qfHoLkKbeFQGOwfux17nmrlw0DzkqirEExkuW5PPX8uPatDS72MWc4LJ5gTdFyOXPynjue/NJpdBpnOyaPBLG0TBdyE4UJgpnnP6Gq11osduqk7BtI+ZQMAY9RWxJCLe4bbLESyAEDkjA468f/rpbyO3G/dIsowoDFuDkA4yPwoVmDMZdGkZo444VG/5T+7Bwc4zVuPw5IGntvKUXFuGzH5fKDv1+jVe06a3Fi7orfaCwKEHIJ6Zxnnnnn1rr9N1TTZPE1tDBajZbWP77YuWc4yw54B2kqD2zVKKFd3POotAuJIjcmECJJApYIMDI56e1LeaFNb3EEHkKjSgbR5XTnGefU12WsXMelThtJIWBoth+bccscsNw5+6FqXULy1a33tp0S3GVmtm3HgP2xkbvmy3PrVKCtqJyZwdzo5XzEkj+eIMdnl8qBzn9DVjQi0WmpGq5Q3LEbRgH5D2qbVNS8zUJZY9wCw+SqA5wADnr0yCfzq5o4Bs4AABA0rEZ5P+rapdrArtmbrVmt1Yxo+0j7S+CVzjiq9xoEYmhgEduzEgfLzx6+1bepRtNppihRpF+0NjavJ+lXdA057r7XcXDENDA00jN/dXoo9zwKIq7GyGfT0t9Mt7eOKWO3A4MS5wPfHTPJrLeSKzUiYLhSVY+dlvTgY5q5rGpXCWrRwTFFLl8D7seeMe5/QVyk0kjfPHkOT80jHLE+3p+FZy1ZS2Ne91yFN2zTvlJDfvpduSM88f71Jb6zaiJY7iKSE4O1twZOTnrjOMk1yl62wHcS8nck8j+dNtWZnO0kFef/1//qqeVMrmaO1mEdzZho45MvxG4kVsEduPp9aqJZW+pWMmnSIJZoy0tqWXkN/EmPcDI96zdNvOG8tgkhIyMfI31H9a1ZbtI2W5tImt2jVfOTeWIYH7+TzjP5VpTVtCZO+pzk1inkj5Yhg4YbfmH4ZrrfD6xx2NqrKEX7OwBYf7S1X12NpYTd2sQNvcjc6qoJjYdQD9f0NaGmLMtpZiRdoNuSD6/OtU9CVqYfiGwEjWUm2MjyDjcuepPSqVppce112IXzwuDyfXH9K6XVbUjT7GfBaMQ5PBPOen8qLaDyYoLhmjVxwwDHPzdOPrimhM52TS5GVWa2jjCEKW8sqNx6e3NSXGm4dZIYYHXnnGck1117bWrPbQtO7h4RKwDHCEghVPbPX9KzPLW4REkbCWylQVzyB0zj2x+tNxV7Cu7GY3h9wk7CCLcArbQOpxyR7c1Rh0hpgT5UGRx0IGc8V0qxyLJBcLMPNC/vQ8nQMemOvXB+lal3HpqLb/AL4qrAyTHaRtzgAZ6dz9OKmyHdnJTaL5cxcQwspQsSo4+o/w96qR6WuZYQIVOenckDn8M4/OulsYobiGVRJLthRgCOdwHT9MflUC2e02j7sOfkfLcDd69+v8qVlYavcwbTTBIGDQQkD6j5j0NaV1oUCkMsMLeYpYsoOCfUe1a9z5drdRWsKOuYy7nJxk8AZ6evWltYfN01vOYgW4Khc5OB/9b+tFlcNTlDo+x5o2jTGR9dw647+nFJHo0MiBWQBy23aeMnPBFbt1Itv5MjuSQcP8xJ+bt6+n5VddbXZbSKpVTF5pJyDg9Bn+lFkF2cdrGjJEzeXFGcjqrcfhXcfDbTftOlS23IA2ggHAPFY175c1n5ceQUUqvfp+nSuj+G7SLZT+UqnEi/e+lOCFJlvV1n03UdJjikKbJ8MF6MMdD610Hh2whOu2bpEqgzL06EFhxTrnSrfU7iC4lkKzRvvVRwM1p+H5G/4SDTLdUAiS4TGRzgsM1vDdWM5bM9gNqsjtG3SkXTADjn860nh/eEqO9WoI8r8y817MqrR56ppmYLMAAbc1atbdl4xxV0wkHgVIsbDtisnUbRrGFiDy/rUnl4XODU+36U/bntWXMWokKDgYqVMmnpFUiqoqHItIbtoVTmpOKAai5VhAtPCik3Um6kMcV4601l4qOCTfErfNgjjcOTUu7IoEQuaVDxSyLzTelMQh60q1FPMkQUydGYKD9aWKRZYlkjyVYZHHamIlamk8UmTim5ppBcC1KDxUbUKadhEopyfeFNU05fvCkB84eIFL+JtWYw5X7XLg55+8aZGySQOq+Wox83GMCrHiq2a38SXs8MqsXuZG3KPunceOazmaNgsoug8jZ3pgAiuVpXNruxgeJjZRW3mRqvGScKcDg1xEusTQ2vmWrRlurSONwBz0A713viuCG4sCi3GxmjbO9Txwa80lhtfsn2Xf5vmkqWj+UD/ax24Fc09zWK0Ne2v7G7gE8sjQTN8wjiGVlJHUe3T6GqLagEumtZliVVO4KgO6P3B71V0aOxV4zFNGEiJ8sk5B9ef89KhuLazF+LlpnEzOduTyVBwce1TdlcqNe91CO2gD2FyJ48bvOnjzgnsB3NOttSjdfMbCyffEcQ4kzxxn8PpVC9is/wCyxZLJ5qvnJXgqOuf0/WmaJ/Z4CbbjYkY+Qs3BB70XYWRbk1NpLxo5Y4MRsHCRj5o/fP8AF71NcX/2WBntGikUcmeT5hzzgAdeKwzbWi6gLrzpBM7FuT1QHBOPSruoR2cmmLYJOGhIJJXHy85JP4cUruwJI0NNkW5lPkfJNt3JGnIkz3B9O/tV/wAIa59i8SyrdWsDxSxPGQrEGLePvZ/iwQDWHoP2KOSPdOEEKlYmL4znjIPestvs41cz+bNHLK5+bAxtzjp6VSYjf1a78m33R3KTBWJSdmOMduB1z/SrEGoLcLCs2wTRqAgBB3DGM59OhrD12OyNr9jWQyRBQcoeBjGc0uitbmNHWdV8kBV8wDOfXPpRdhZD55X+0vG0cQEfz4X7yj69/euk8OHfo9sW+cCeVV9wEOK5KNLf7f8AbPtD+fISXJwMKfUeldH4fuDHpUaxkEC5lI79UIpN6DS1Lt+vlWAfLfPcSbFX1otxKbJCszxOUZXbfgMvsPXHH61V1mOe5t9NETYdLyUsOnykc/1rQ2q0SRsuSMZA6L6UubQbWphXDSbNu3y0wV6dj2+tZDxtOZGh2sNxUoDggjsT2+grd1hoDlpiI4EIVDyASf8APFZ0q+dEqQyr5gkV0VfutHjn60IGZEtoRFtYw+cpyQhIU57cZoS1K3EJXayq2H+Yh/wNa2q2+IWsUjQPkFl6Z4Bx+v5VH9nkkhYKqtKiLiTr1yN3v04NO4WKnlxx3kUfmIrE7jg9B6kVsWKW7uh27VV/mbdyVx83B7e1Y13HGEX9+m1AAXJx82OfrVnT3K3SHDlVIOM4LL3Gfp+lUmiNS9et9ikFhDLJJDIzNuVvlPTbj8Ov4V0WmRtJbWZBG0W3A9BvXiua1aGKaKRoFPl7i6AtyPbJ/wA9a6Dwptg062QSfvPsmWz/AL4OKUmVFFLUbnzYdPsVj+UqGbPIOP8AIqHVLxFl+ytAsY2g7gx3j0JHp7VbAa41DSmaRY4fIVGO4KCcng+1YOsQKusSXP2tmeRjkFOMfw9+KSb2BpG5eSx2cC3MctvcNLlxhsKvThiO3X3qpZXH9q3T/apYLYfK7oxGGx1K/UfrVLXIbeHTX0+OcGN2EgZeh6d+3pVTRbeGe4jzID5GMF+Pm/Gnd3JaR0/izxAtxeT21vZLDZOAyjI81QBhT06d8VBJcQ2tj5qC3umlHm7Q3yKAP4vbrXL3NvIuqfaGvS7THBBB247D2q9fWsQ0L7Mt0I2lYuSnrnoT2pXk0VZGpZXFvfq0Z8qyLqHkV5Pkbn+D2IqHUbuEuYRbYBXPmhz5nsdvpVLw9bQTSQo0wYQ4z5i45A561V1G1lXV1vWuyXmbBUjhfQewqbsLI6jzBaWBuJjHcLKvmiNW+Ugd2Pp1+tVNJvBqFy+0Q2rMqs6sfl69V+orPvrONdGkt4bny2l+csDnJ9M9qZoVrb3TQIWVvIIMhb5csOtO7Cxs+INYsvM+yjS03OmXn3fvCegYL6daX7bawWT3MifaTKocJnC9Ocn65rmNSt5G1sXjXmZJGwEYcD0A9OKt6hYqdKeA3BTzTu4P6e1CbsDtcmuNRt7qHzIIDDIBmSNDlfqv5/pXcfCqNZtOuv3e9vNHftivLoI1ECJGTKo+UkHaVbHJ5r1T4Q7/AOyrnaVV94ySfatIXIZ1kkc1uwkj+Rhyu4d60vDxa98T6a8kaK4njBZTycGqclpPKW3Tu3bhsitDwlH5XiOwIKhhcoD6nnrXRG90ZM9xaNRkgUqcYqNJVYn5galjCsDiu93OdEoPtUgUGo1RvWpFXb71my0Crin4AoH0pJGVEaR2VVUZJJwAKkYFhRurD8QeI7LR7m2inwyzEFn3cIp7+p/wp2ua1p9rpYm+3iB5lJhIGSSBkZHof61hLE0otpyV1uNJm2DQa8ni+KE0UqtPbpKsfyyKpxuyfvYx6Utp8Vni1DZe2yeVJIdoyF2qeevtXjz4ky+ElByd/Rl8kluj1bmjvXkPibx/ban4gsLfTtTaxjVSTIjcbieQ2cdhWloHjqZdUEupXvmWDJtZ1Q4DdcgHkcVv/bOH5mr6Xtfp/wAAWpvQ6/IzMiyJIIzjkAMc0/UPEN/AYZkjQJIOhHTv0ritO8R2u0XxaIyXKhbfAGUQcHPoSTTbbUBqVwixuHiGWcs2CGAwQv5/rXbDGU5O19Q5Gen6brVvd2XnMjIy/eQckD1qfUtTtbG0S6mzsf7uOp44/pXK+EbvyZtvlF4n43xrwOo5Hc+9VtZhmm06Wykh8y4t5SYhJkHbnqM9QRzW0pPl93clbkuu6kbi2g8+aQBMyNsOMhhlSD64PT2rVstegMEEVqjTjydoI7OPfoR06VzC2kk0cwuw7l85jYFcqiZx9e46VnW2o2lnZzNfMs5GfIicldvO7kAcf1rmniPZWc9EyuW56Lot7JdggI0mGzLL0QH0X1q8ZI1YqzrkDcee3rXD2OtTW+kzFY/scAG7CAlyeeATxXPQeIZ7i7MjSABYwBuJBOSduB7flzTlj6cGovqLlZ6xBLHPCs0TbkblT6ipBiqGjCFdOi8qZplKj5278AfhV1TXeZkqinovIqIMKljb5hSYz521uRk13UY1nAD3Llg+D/Eemaih+x3SmKNYRLg8DGM1Y8QSq2pX3mwLlbmQKdo5+Y1xvhcq3iHVjGrR/v0IBJ+UkVxyvc3Wg7xUqrblCu3qCBn0NcT4p0WPStMtrq3mZ/PsBPtccAtnpXeeK4xDuklIlY7juXkH5TWZ4jt0uINCtTMIy2mQtkjjAye9YSV2ap2RwHwy0FtRg1OKaV4hb2r3KgDJzlR/WsfXYJv7dtwrFhCgw3TJJ5r13whp8dpqOvXDMUS40qVwoXG350z/ADFYt/oDXmim4jvld1bz1QpjHy5K5+nOanlDmRkeNNDbR9IhkilaVp9PikO4Y5kUEjiqvww8PjUNO1QXLtD9itjKoK53EuowfT71d34wt1upNKgmultY00y1leQrnAWNT0yM/wD16b4TgEUvia4aRnW408Sgsu08yp1FFh3PI9Yguf8AhJY8ZPlKqA+oI5rqfHPhuTQtPKxXbXAntIWIbGVMiqxx+ddTN4Til8O6hqa6haEgx3gjdMyhQvK5Hrz+Vbuv6fDqniLSYd6RbLazlZjHvyoiTjHvwKQ3pueafDvw5/auh6i8k/lNYQb0yM7iZFA/9CrndSt7n/hLm+X5Y2EQ9MYr2Dw5ZQ6X/wAJXEsxeI26SqxQLwZkzwOnIIrF8QeHFGmw3f2+OWaK4Nw8WzBCtjK59hjrTjG+pLaOa+JGhy6LH9lhla4MsURJxg/OgYgYpfh34fN/4d1SaaZkNjGhC/3syAfh1rvvFOmvqXjKy8u4FsIYrZyxUnJ8pcKMevP5U3RdGXQ7DxZZiVrhWgilVwuDhph29iDT5dLhdXseQPbXDeJZjghJGaIfTp/SusuvL8NxTCVleG2fO9lzudgOMdzgmtm+0VINAjla+gaeCTznh2YcBz65561keONKn1DUZoyxaB7tQVUZYEIOfyNJ6x0HszY0Mrc2EF7ndG0hZSp6g4/+vVu4G+0k2od074U98dP5ZrD8L2txpdjCklx5aneqRMMbdp6n8/1rV1qRv7OiXzBGEhY7ycYPAzx9TWbXQtPqc+bqK9hvLeNvOQ4OACCgUHmsiLatpKtuwWW3O7YXw2MjkYPHU/nV2LVGa6d7VwZuodovmJ/vEE9/yHeqN9I0kqtcafNayx9JIRn2GV/wrWK6dCWyd7hrm7tL4ktvQq4PdhnP49KR2mh0pERmM90x2ksQduen0zmpNPihaAmaaJY2ffnO0K2NueegOenqKTVhGk21ZCq7QioqlnCjgKB0HqSfWq90WpXlhjnvBDGfNKHHyMCM88Dn8OnapzJH9rdBIpkUBti9sCk0+5uLcAW2niID70rruOOnPTHpxTbe5Vrny9yRlnBYAH5vbNS+wF6MfuXHLd8Z6inPqq6XZQtc7U3KIYyw655JH09aCwhjR15+Qg5OPasvXNHmvLS2ku7jzP3LywhF+6M9P0qXqCO20XTf7VsCykQtbWry/MM5G4Lj9a8+H2ifxNfGTK/aN20NyF29P5V6d4CE9jpl8Lsg40lnAz90GSPiudn06NbV5xdIJbdjI0Rj5Ibjg04oJMyPifos2l2en2McjO1xBFcFsk4DIG2/+PfpU/gzRpNUs7y+8xUFrZCfDDJb5lUj9a9B8R6I+s+LNFRbiGBYNOtXJkGQx8pOMVX8O6RNpJ8UWM1xDKU07cskYwjBplIx+o/CkM8a04z3OrXmSSbjLLnkDB4/wrZ+I2jXeg29jYPOZGuIorksvAClQwX8N36V2WoeC9Q0fw9ZX0txZOtu0gnEQO5d+MZOOcHg/WtjxrpP9qeKdFjZLeWKHTLfekxwDmFR/wDXpdA2OH8K6HdaxBe6krpHHZ2i3DKwyWG5VIH51yunNd3WpXiMWJnbzME5AANeseCrGfR9H8VWl00Qa300IzIcqR5ycj1GOaoav4OvdJ0ew1NZrK4hiR0kMKYkO8jaSe46fnTtqLocb8RtDvPD0VjZNIHaaGO5LR5wQVBA+vNaXhjRLjUre+1FQipa2guXU87hlVx+Zrt/FujSa54o08M1uI7XTLcuJx8pzGvH8z+FV/CennS9F8UW0k0Uph0xUDRnhv3qYI9jRbQL62PJtJFzc3t4nzM0h8wbv4Rmtb4i6Zd6M9lZvITvijuSU6bWUED8M/pXXan4Xk03SrXUYhCEj8yGVgMOzFhtJ9uK0vGulyah4w0+V7ZJ7e3021eSOTo4MQwOAc//AFqbiJO5wWn6PeXlndXoVY4YVWQ7jyQxAwPzr0b4bEQ2FzkkN5uAB06Vz1uskOg6/DLtUpDD8q8ADzV6fnXRfDmGaSznMKoAZ/4nxxitIIiTOximkQJulCK3JIetXwqjTeKdN+ZMfaFzhutcRrN5LaeKNNs/OQWtxvMp25PFd14Phg/4S7SxakMpuV+bOc1vDcyd7Hs6xeWcjGDVm3Tr0p8VrITyOKvQW+1ecV2zqIwjEhjQmpRHjGe5wKshVVCx6DrVS+ukguImbHlgb9w7DByawcrmtrEV3NHbnD8tjO0nGfTrXkfjLxteLNc2Su8KJkNE4HIOcqxz1+ld14l1bSNR0uWJLpJLgIAE3YySOD+BxXjOu2d7qFvqAhLStZb2kV2ClvXryfwz+teRmdacoRjRl62/IqKXNqUde8R/bGhacqFQBAquePrVe+1Oa4mj8xpQARxvyQv1rGurxrrS7eW402QyxFfMYsFLqO3qeBio7nU7e8s49QtLVY49v71SRxj5c5P8q+eq0YT95O9zug7LRG7Z3LSXMluoID5VZBjGB2pn2WznQQSK0hI2szL8wHsawlvP3e0SPbq58yM5+ds5wP8APpT4GZ491yZ2uSOqYwyjpjHvXn1MKuZ30Zbae5pnTtMS7SPfG0eAwVnLcg5B/wARWn/aYmm8l1t3WEblhkX5W+v9K5q2+xTwPKTIkmW2jnke35U3Sb+Nyv2gMxQg5TDcds/p+VKNLlvy/wBMVl2LXiVGspVj0uV5IJTja2f3WT/F7kDpxW5pepXlrZJaRWhUmIKbjG4ypgDAI6DtWdqV/ZRWQW3mZwlykpFwuRJnG7cfQ5PfpXTTWGm+Tp8U9/eJazAtCqJtSKQDOD/eVuxz2xX06wyfNOm7P1OdvQ6j4das8NqYyxOwAxAnAbPY+4/rXUy6eNUiv547y4V9r7EduIyRwSD/AEry/StdOggPFCJgcyeake4r8xHzduAM4rV0nxXdSxyvdfuopJNq+YSBJz0IJ4zXXhsVGnFU6vT8PmZTi3qiXxTdatcWtmiRypcyOixShifmHLMR3UCsjQlvodVa+1goLMqDJKy5Viw4zn05qe6mWTXp7vT1lkNtYsRbLJ+7jkd9mRyP09ahk8Pa1eXVzZzTPbfu1lRpmHk+XzkcEngDIx3+tZV6EqzjOOvbXTTa/wCor20JdfvZ9P0aSQX0c9uAqTEOQMHA2qO/U8f4VdttOa0tCLmTy5QRNEyEs6hQNoz2xwD9KzrQRHSrWxktI7qMkX8kiSg7Y0+4vT5ckqc98muiPiA3loyWUfnzQx/uySJFfd2x2GOM9K0hSp04tPdr19bCep0Ph/U9HtNmzVnuJZlBKJhlzwePbke1dNp7TT7riRGiVuEjPUD1PvXlmlSaVcTGT7HHZCMg+Ts5xxnHsOmT1r1bQJDc6ajs2XXgg9QOw9/rXbgsT7VNafIiUbFkLmpI1O8fWpAtR3c0dnbSXU+7yolLvtUscD2GSa7+Ymx89+IIC2q3R8x2BuZCeny/Mazba3t7aSeW3jjMkzZcqeTxwTVGfxdobapeStq0S77h2AMbYwWPHIqL/hLPDG1v+JrACM9Ack1wSmm9zqirEfiVbh7RxJEY4yp599pNYHiwx+boKuhcx6PC4HYkfzq9rvi/TtUiFhDcWzIVO3PDEgcdetZN1a6hqNzo85cbbe1ELFVA8tAMAHPWsr6lPYt+GHMuqeIZFllJOgMfnOQv7xOnYduKwGvGbw+7JeTrILYA7FGCeB6Z6cda3NN03VLK/wBTMTIIruxMIYqG3AsCVGOh4FUYdC1R9Gkj24mSMjyvL5z25+lDdibaI1fFMsX9taS1wgfZoluwHofKHNWtBuFurvxOy7tg0hcLjp+9Ums7UbDVNR1OwmmRXhSyS3cqmAgVQACOc1JpWn6tZzapGuIorq0EKllyWXcDgdMHIpXKs7lMo0fg26kka62G3XyzGSRy2MEZ6V1F/eND4xsosscaPA2wKCGxCh5/KsuTSddXwmbZpIjIIdrW52njdnHB61Zitbq98QW15eSRBFsUh8xE4AChQCM5zgdahO2po9dCujK0PjSZYTEZdPicqGyBl0zj8QT+dZ2pSrN4R+07pBM+JGCnJ3FsHn046VrXNtfQXmq2tqLdob62WINjO8Bt3Hociqb6DqJ0cwx5aVVw0O3pySefxrWm9GZyWxoa9cPH45Xa7ZXToMR9mby1wfw5/OmW0zNF41kE7YW3tgoI+4Nw4Htkn86gl0/WNS8QpfSxwMfsojaRVwEwoAGM5BwOtNXT9Xt11+3KwqLxIxyvLqpBGOcA0N3iHUZ4zt4H8J2k8iIZ08llmXIbawGQag8QRt/bUKhmjU6kAxHoYhmn67pOo/8ACM2gdiZIigmix0Hue+OKy9dvJ5LdLqUK0/23JWIkE/LjOOorOF+VlztzG7p9nDqGhzRXRyFuXHmAYPBPPt0rGezurW5lg3faVeEtAjDOSCCVP1APNavhKfPh1FYMrySMzAtk8561D4gP2PybuFcyQFPlPYFiP6/rU394aWhy0kCiaSO3WIlT8wBPyHuC2D0/I4qjdQW/2gJH9qu5pADkyFF55HPet/UI47S0nuY4oBFuyvlKRvJB4bPcc5+lZ8K3U1hKoTdLdkAFE3MRnoMKO3NaxfchleCRY7N/OVJEDbECD5cgbj16gYHJ9aq3zPLIf3fnqEDj94VcoedwYdffPpWrc2SjVILRWVba2hdS79C+Gz+JNUrazuJtLjfDLcWb7lwucRknqBzgEH8DVWSEyCzjjkjD2804JJ3QyMR2z1Ge3pVixhSW6GIo3bcAcH7g/vEcfyp97J5F/wCa0aCOUnJjwMHJGQMfj171alhFm8t1JDC0hwgCghmDYBJ9snFJsCGDTpLmczySsIRJhET0z3NdBq0bKZo1EYjhsCQDkFSGOCCKrQr+7CIpUbyoUHpzTfEl61vqDQ71InsyjYwSPnx+HWo8xnQQ/JomrdBnQxnnnJlTNc9eW0K+HobqfEkwt0cScB8FuR75rWk+0GxuobWMSSXOm+UeecB1bgDvxisW90/UT4YhZrWUyooWRRGRtUE81USZdDtL66R/Gwiabyki0W2kCMAQ7CJcD9TVFJmWDxmv3I4NJijQLnCZlRsfmTVWO3v9W8RC+a0CI+mxRHy8kHagUDPYnbmo3t9Vtn8T6etrkXdqF/eZVgFZWBUd+mOtZL4jTWxFqtxdz6BczXF3EFNrG6xnq7MQWI/Hn8K1vEEn/FbQRvIyrFpVq4VcfMRCvGT2IyK5e/0++k8NQy/Z/nCorqitlRnvzjjvxXSLbatq3ipboWUaLLp0SEliyAKgGOnU7c07WQruRV0oR/2T42jj3RJ/ZyBFZslMyx4Gfaq+qXF9F4Os7YapPsjjQOpgHIOOC+cnkduwojj1S0/4SqxbT8vdWwU5Yj7rK2VGOc4rJvpbu50QQtA4ZdgcBnP3fUEY7+1NJ6WC6W50niO5k/4S54RcEINNtCRjg4iBwf1qpayqujeOVTlBYR4bHzDMqVHqMt9P4sj1D7H5YksYU4bK8IFxn1wM1Uilvo7PxTZixLte26g5O0ja6twMc5xTVyepc1K9D+EEtjiJYliYY+8+cZz+Na2uyw/8J5sa5mQRaPajYAcBjEuCfwzXNanDcp4VtVjtYsEpv8vJZCOzenNaV1qF5J4tbUJNLTZLYRIQ7krhUA6gdflz+NXO4oMz7pgLLxPFGF8tEtgmOOC6nn866X4a28kejS38y5iMpGD2OOtcNNqU5OurcWm1r6WPODgLtYHoeua7nwFxpD8lMzkr34HHSnHYT1L02izahr1jeCQFYtyhW/iB712/w4sraHxppKwhVH2hTwMZOKyrJoZkEce8zK4bewxgDtxW94FaLTfH2nwy/OWuAAw5Az0NbRkiGtLnvgSnKtGDmh2WNC7sFVRkk9hW1yEZPiDVxYwlbaSIzc4ywwD6H0rzbX7zUr4vKtxEkqtuigXLq+eowOldp41lsL+wh8kO87SYXaCGIHX8K5u50/TLdWltbmaOSHDKVkz83QgAA/rSlHmjYXU8v1uHVrS8gkg1KBLt1MjbMEDHTGOnpg1ixSXEUrSPvm83O9wOS2f8frXRaxpsuoPqOo3NwIEjJEDFtvzBcjjAxnntioRY2FrpZ3wRXUvk+c26QrtOOi9+TXytTDJ1G1pH1N1ZLUwY550ibFrLI/nLgO4DDPGcfU/1rA8SabHpGvxaSzQXFhMGkZbb+FjyEPtnt+FXNekT7Bb3MPnl4pA9wPOzsXuM9uQCMViym11iyu7+8M0wmiKwknDW6ZyGyOpzjPtmoi4xTjHbvqUmyKa1uri9WRYSqhDGNz4ICZJx+Jq1YxtaBIphN5ihWRtx/eIwyvB7delVdLvr7yLK+Ks0siZaYoHKj7rMBzjJ28kYNZ8WoyWd9bXGpSvLGoEShgWLqCRwPbkCpqRvBxa1HzO50rXKpGsMMik7nDxFTg4/D9aSxWK1kW4mhQT4B3RsdrKeRjHcVkwX0beYG85EYfIGVgHG4k4447Cte6mE0Md0VUOxwsUYyoXHv1PvXnTXIuV9TW50MP2ptGvLC4t0jduVkYkZyPuMv1wfzq/pENnrUMFpcPJCiLtknBJXcozhc5wT7dKw31iNL9GS8lkW73KyrEeAvu3t3HpW94V1xra4awkIjtWcslxIwGB7c4/xr0oVa1OpGFVXj/Xf/hzBxVrojurW8i1hbPWpQsUuVUiPHnx44ZSMbvcDpitG28OvqiQy2v2iS2to1GbUB2ZjyAxz7dc8Z9qy7rVft0scKhLqB7nZDvhAORlsjPAHf3r0PwZrA0/R7az1cPbSk7I54wNhU9BkfdABHbpmvRwvsqsnzJpd2/zM5XSPOorq80fxU9lbyP5Qkh86MRn7g+Ygjr1IrtvFPibTNYtf7JdvKEk8cbSM2FCHl1B7fKGAzzyBXJTtNd+LtV1LRWVobuWVRJuyXEW1c85+UsTz2xxWNqurfZdZvNMuIHmm3C0jkD+akUr/ACvK3rtG4Lt6YauymnRk0n7v9aCceZHQeFNSmt4r7Xbds6fJI0JgRFYlAxCbiQRlic/lW0bbVdKSPUIdMhjdkBmk8zcGPJ+Ufd49AKxW8JtpemW99pV45e0YKYXfau0D7wxgHvz71HfeKb29MbSMGu41G1Z05Vs8EHOCOnX1rkrV1CPLUuu39dP+HCMdT0fwk9vdq95PqEH2loWwoIaPB7gf5xXT+HrmGzAaZo2lmXG2MYLHOB9K8ofWW01RbzWVqJZVHlLHIC56ZIx0GOvau40zVrWSe0vbqCaON3RA2wgc9wcc/wD1q78NiIpOL3QpR6no6dNwIOacD8w+tZV1rljCqCJmmkfARFU9emD6VdsJmnhjlddpPYV6S1Mz558RhbfU74w6baOPtEgOQAQdx7YqG6tfD8rwbPD9r5pjBmITH7zHPOK0dd+bWL4vsx9ofkj/AGjVSbYxDCQY64J4rzJXTdjsSvuc940stMurMW7abAm5TgqmMcE8Y964a00mzi1G3iuLLPJ3hHba3pmu18RahI8sTXCgQbjgqvbBrjJ9Ul803ENuk8Ife8hOGxkAEc+/oa5lfmN3y8ty7PpNjb6hbQ3OmbN7HeI5HCkduM+1Saho9nFeQW0tmkLMxyI5HwQemQTVHVPEU0sltKtmbiPcMygElegB9scD8abquuTLPFdTWZuI2cYmG7KgYAPtg4HNVYltF248O21rf28NzbbQzZYRSvgqemeadqWgWcN7DBJD5ZMg4jmflT0zz7VX1LW7i5dLiC1N2kWC7gnKqMDPHpkZ60mpa5M8q3Is/ta7gTIMgxqPT6cfjQog2WdZ0S3sZoFeORC75AimflO2cmi+0O2tJYfMjeJZHB/dzv8AMnbP61V1rxI0oW5a0a5iDhXf5gYwOOnt6nIpNf14SxwyiBrtAAo4OUA+np3P86dgutS2mi6fbzyTXTSR24DZQO4Zeflwc/NkVh6bqPh4689vOt0kLcKftDfKfU4OabPez3uleYZpGbeyAen0/OuNmtZWnEkY+TqGHb+gppNkt2senXuj2i3rS28NxNZbRtZZHIIx94tnHXtT4NLtn0/7Qn2gIoIcm5cMD0HGawPDms3yWCwbpXjAJ8sSAD6kdSPpWjpmrpJp0u5XjkGWaJgfmGOuT0HP61Nirkslrby6a1wi3WFzvZ7pww9BjOK5/RNL1CbWVlh3uHkXaHkJbOeOtaS6mZ4JRJG8Tg5eJs5OOc8/55rQ8GXUcupW8jqYX80KYnyGHOcjPNXFNEydybwPpl7pusXsuoxtztBXqOc9ulWPGssMUs8qRuojiXDIMlQcjIHfqK6poXuL3UVY/LmILjqQQfyrmvFkkOmSxSXUDyRJEMzGQDaCSORUX1uU1ZHMWjT2tpMsweS1VEd5ZQu1if4hnoeehqdB5sSNZ3cTSmcK7suwrFjJ4/w4q1/alkklvG2msrygmEeaDvGOccc8Uy9vtJufOtF0U+bbcvtmUFPc4AxxWlzOxU8Qh5rNri0kaRvOwcDDDjrj3x+I4qcpLHpslvBIgvAiMiknGVByuc8MM9Kqm+sRaR3CR3SwFtqzi64bJ4HNTrcaesiWk2n3LzuNyxPcZLD1x3q3awluRTLbR3SR77cq5QeUVG0sRg89Bz2FUr6a5F6S/nofMMOwx/f9MY6CtiPUdLkjlk+wN+4G2Qh1Ij9QT24qve6jYiOKb7LIFk+WJjIPn9MfhU8w7Iu2kIhjTj5wW285xg4rFTTNSMt55YMrkOc9SMsOK3dPnB8pBCQWbADHJXmus0iM2uqXQfaEZJQwY4BHBHPajmsHLzHFaLpdzE5sri7uRcMpZEjmKgN3GfxFXbSGVtSNnPf6lkxn919qPLjtn8qNe1KOy8S20zJIrj/lt/yzz3Hp3657elZl1qkMeuW4kkkSbf5jS5+XcevA+tRqy9Eawt1hvHil1TVrfERbYs+SGUdM49xVW7iufs8sn9sagqDoxnOT+Bqlr3iC3t9TRRI7ThCzupyuWznj8euazvE97LNbxqjOVlXdnaecjPSpsO4y11B2v41t9XvVjPyyuJTjd68k8fWujs4bk/aFm17UozFEWASTAJ7V5pZrJ/riSNzHOR+tdpoepNDatFcAmKNNxYdcDsT0wOtVJEpm/brNLpsN1/amrPuVt8gmA2MM8Yx9KZaxahcael0utapIg3LLIJFAQj1GKp6Hrls2n3Hlsy2zMJWDMCQB6HoQT/Kjw/4jtzpdzbI58iVvMcsRkqMk49elKwy7p0V/eWq3EOr6rIisVmZWRVjwOpGPrUWnJd3kQmfWNVmcSGN2Qp8gHc5HSq2geJLd7O8htWkEVwwL5IJIB5Ix16D86Tw3r0JS8itixiuOrMwPAPJBHt2oDQtQLrE0RzrGoy/vfLcIE4HXJ49Kjgj1nbJ5WsagwSQRkRhOAeQTx6YqPw/rURnvYbUy7LgFSZTnjOCwx7VX07X4TcXyWszjzsxZcjGc4yMe3brQ0w0MnVvtU/2gSalc3Dq20HYucepP5V1PgvwVp+p6G008kpnRyuRKcmuWkurea7cWbyv820lgMEe2K9Q+F9vL/YryeSZEM7DIPPQVotSCjb+AdMgkRp1u5MHoJiAa63wF4L8OSeK9Pe800+ULgO0fmsQwGTyM8jpVxjIjGNpSuOxT8qveGZf+JpGHZQwy2/GQMDjjvTbSVyXse+6XdR3Vt+6gaFY8KFIxxjjHtT9QXdZS8qBtycjIrjPA2p3cmrJZyXX+jgZXIA8049uvY127XFu0jQ+ZGW6FcjPPatcPXVWNzBHEaN4fh1a8/tC4eWS3jb5lDsu4j0A5/LFZ/iyyEV+8Olym1tlUElU3MfbB45/xruJvEGj2rvbz31vFLG+wxMwUg/T6Vy2rLFqWpLLHKqNKFYBmXEqcjIA6fWtueM243QrpHjXxciktLdLrQbKe+nLr9pADMrAAsZNvYD7vToa5OG4j1u2MjXU8dwSqyqpG4gDj5PTgc17r4v1CPwpYCeQqqyR+Wk0sW5m9AtfPGqXyapZxO8mJoB5cMij5lGc8Y6jk8H0rws0+r0pq71LjNtWIfENrI1tdz3GoSbGiCviEMSF4G0j29RVVbuZvDBiS1863ktdqXEY8tojyAxHcfrWLeanqUkNxDMMhxtE6nhx6FT0rQ02+to9HltrphHDGvMgbAB7DH9PavKjNxszToa3gC4u7jwxd6XEqsZYNolBOY4o+Tk9st/SuRmSD+2vtN3Nu8hHCQxguS2TtTjOMkdSe5p2la7BpekTvbx5nnLLHGH+8hGNzeg6kVo+DvDmnNZLcar4ogs7aRhI1sJ1Wct0BY5xnnp2FehThd3bGy/brdCfTWv7e2N3OWcW63BZ1XoN4B+UZ52+1bLWJmm+2SLJeyxgszWi/u4zjnA6dsZ55rG0l9LsZ/wDiV3CmZGcAyurtt543Hr+VS2LLZ3v7vVBNDdArJGr/AHW6gYGcGuPEuLdl/XzKg2b3iOOTS/G1o9/byeRc7lt57lPlO4HK8Yx6/jUVo8K6jLZpDvjQYCyLgEE8duRWz4rj1nxF4PKRokyRKbi2aBQCssZJyvscEfnWf4a1G38RalcX90ZzC2mW6yOCWMDeZ930VuuM17VXAQnZO/zMlJpXF8UGaxsIWuoJobWKULG/lArH/s5649M1Z8XSrZWk0UOoLJGUjKwuRkM2ANuPf0Ndfe2sGo6Zf+GmSOczRMnmXI2tMnBUoezAc49q8q1DXtQ1nT7XTbgbWiZWlkZcmG3jAwxCgdeDnNYVMHGCcJNtvr+hMZcxuPfajBa22mafaLFdfZ3hSRF2yYZw7Ng8dASKi8GCPUNammt7i2htbGNU8qZWZJZSGDPuP90M3OTkscVj67cQQ+ILbTbG8kmQQb3u1UhsHJGS3QkYGT2/Ku98FnwSdO2Xl1dREsfPzHtjAP8AACP/AELv6VnTqVqMvZSktNrv7tkN7XKnitbhJ7eGS8sLqKIMVWCRmyxwfmLE/gDjr2rL0m8tbnUvMvmhmgXG9NuATnB59QB71H4pt7O481fDkzC1aY+WZ8EgngAHqRxkk449azrSzl0wIjzW7qIvMcyOQrOPmIBxjOciuLExnOpzqUW10Tv+Fy4ysj0HTJdF1q9b7RbW0NujeWm1SCqr9McnnP5dBXR/2lp9ok+k2kkpgRTsluEby0foDtzkjrXmnhy7tYLiKRmmW63+Y4Yl1APOQvSuzGqWFzqiXdtN9iS2DFbwRbjJL1JxkgYxjPua78Ji/bRvK11vp07DlBdDt/DFxe+WF1iWSGZx+6k2DYcdCeOD04r0eINhMnJwOa8R0HxxPcPcKys8pUljwqy7eCfm6HGa9R8IeJLDU7OAPLtlYDIkdRsGOnHWvVweNoyXIpfeY1KUlqeK6nZyjxFdTmcNELiQlMf7RrE028+36rq1lNHbbLSdRCVXB2lcnPvW3q19nV7xUjUr9ok+Yd/mNZOkWC2Ws3upTyR7LuVG8o8YwMVMmrnSkzN8SbVaG1eN1iOQPTGK41NN0u31C5t9YczXM9uqwrGX2BWG5eRwDyD+FdvrN1a3WqrEqkBSwUt0HBrPuYU/tPVIx/DYW8iMq5wfLH5dKxpWc2XVTUVc5nSdPEhu4dWt2lZbBJPMhdgFjYZB46n8M0xLGOWG4l1K2lnlitF2GOUhQjIGU9sn9a7PSfLt74GZkjJ0m0X5mAzlDWXqm4Xt3a7Q0culW7KRzj93jP6Vb2RNtWR+E9KhXRp7rW7FJ1k08CFIJW3sJFU4IBHI4PSs6w0tGeS11DTmvZZLFDaGGRsKh3cnp83HWur8L/Z4ZXWYKsh0a0aMuR/cYcZ78CmaLCFvtPcr8y6JADuyMcmph8Y5fAcVo2ltNe2seqWM14HsVeCONm/dqxYZcf3vlq9omh3Es8EN3YrcJNZFoiZCNsZJGTyPmOPeul02V7fVrcwopZtIiIHqA756fWq73b29vpTKnzTaUmSeuS7ntVLdGbdk2cjc6VrVr4fjkntEksxGzIytllG4j5vxU1xIXOl3LRxlkDpv2jhS2f5/0r2i6ZpvhrDJkjfZM209R80n+NeR2Oz/AIR3ViAoJe35H1aqhbUqXQ1PDFteXGi3UscaraQlEnkL7WCswGF/Pmt3V0s4bm4l00TXWnKkBvMyEnl9qhSfXGDioPB6lvh1rcnGRcW/0/1q1sXckCaZrM0aIQi2W5Ox/fNSa94FsZGrabD9onmso3jsXig89Y5MtGXbbhSfUiuhjsLS08Y232NP9EWOIzfvNxDEkDGfXaM/SkVmnttTLwjbtsii4xkGZjWpZ2sa+InVV2hxbHgdTmSqstSexoMypc6h+8YK8kQXI/2fWuO+JqltNCyfMV8vvnjL1194yR3l60YJdbiMP8uf4a4/4kSG705pIEaU5jyUQnu+en1rCD99G8vhORltyDojYIJRNpJ5HzmpI7WP+1tbwzZ8mVmPr8w61LcQXgbQZPs1wVWKMsxQ4HznrSKLpdT1dntpf30UoXMZ+bLdvWuhbf13MXYzJLYHw9GqBmQXL4X/AICK0PJX/hJdOClmk2RAEnB+6Kv+HLC+utKe1isvMkSVpHVyFUAjAG49/brVOVjN4rtpViZFR0RgVwUIXGD6fyp3TbXqJJ7lLTreMWeq/eAITcM8H5+9RXUKix09SWwNxUE9Pm7VY09J103V1MEu8iPaNhyfm5qO6WU6fpe6GXPzbhsP9+m9/wCuwuh1MEkkb28gi48zGSck/NXeWtqZtWm2/vWcTbUAwCcjg1xFopLRLtdnEmQv/AvSu98LzFfEoBbYWmkUgnOfmH5VzXNUjze60+71DRHvZI5YryPUFhEIcCOQAlcYPftVS7sGaIXQtpmvWvlj8veNpOdu3HTH8Ndx5CRwRxuoaWXXVdWA6L9oGP0zXIWP/I7mF/nC6xwu4/KfPyDj6Gql0FHW5l6jG13cM0cMxv5L4RmLA8vOduz+lV/Gkd3busN5C1nLAxZkOeSOOMdRwa3tPCv43SKQbgutjb/s4nP+NWPjaqjX1UbcGInDdfvt0p01dilscRdKRqSMY2BIC+UAR1Hp79fxrY0a1N00C3VvLHbSSrC0nTJK52gH1Ao1Vf8AisVXeM+bEMf8AWuotUddCsSqpn+0Icbv+uDc/rVzRK2Zi6xo0ljrmoWgV2tWmSNZ/LVQAy7toA45wam1XQkt9UiVTdG2ujFG88qgeWznB/A47+9dPc7ZZb2VE+ZdUtY8E5yRC+SM1WvP9JttTEhLCK+tIz6ceZ0HbjFTZWC7MnV9Dax1t7eFp/sksUamd0XNvu+Uj3ztIFVdTsLWC9RtOnmuLZo0EjtGoa2JITdgdj2966fU5PtllfxgZWKSwQE9Sd7Hk/iKhsreOWPVwkQCrHZoFKjGfNyc/rSlZNjVzndU026s9ZEMLvcwtbRskgTPkEnYCfXqKZ4h0ObS7xfsii7gFqrMVhC+Swwu44/3hXW6jFc2NvqbtJ5gjs4GyegBuV496pX12uo2mqyxqYz/AGcBKG67vPRcj2+Wqik4slt3Rymo6Xe2jWseftUIXbsVceXg9T+derfC6Nm0VlV2yJm+VfwrhJoQt3dqWO97QzM2cnG9QM11/wANpLpdJ3RsVBlbnNOWlxw6HQ32pWdv4kh0OeKUzyW5mEmflAzjH6Vaa8srCX7RFJnapG2RgASeOfbmue1Kw1C48d2uqNGGto7PymcuPvZPb8an8UIv9jXDQRQmXZ3J9RWWIly0Zvyf5BJaM1J/EU91dokV+iRoNyi3JjVTz8oXPHWlt9XvoGSZtQuI3Z1ZHJJwOwJ9a80uruYQwKiMsuSzOmTu9j2OOK39E1IR3dvHeblCuDKXBJXJHI5xivzirKvTq+15r3MYtNWZ1qkapq9utzfGTIJaUEnJC8/e5yuO/pWLqetamupeZb3EZW1Xykkd8lhzgAfnUvjvUNPbVrYWZRI4lbcVBHmgjAP5gVTeOyt9EjZpmnupAzyKhI2Z6cnt+XWvoW4NOMGu/N3/AOG7q5DVtSn4i8TXl5pCWN23nKrErly5RcdOfp1BrhYXDQLIu4RlsHDcdfWtzVJBbQockxSZYDcG45FcvNKq2yQWpZ8k455OTXM1OT5Zb6fcUrJBqarcWsyqxUkY46ZrCvJS1jEgB8zdvZ8HkjituBJ/+Pa4VTnJIzyM9qy7RUW5aF0uGZ8qnyBRj37134a0U09bamkVcq2NrNdWMF5d8QSTmEyvJgkgZ+VQOgHeux06HT5tmk2XhyNPNwLi5lYST9cnbnAT0J61QsLfTrb7IGSaSS0IdEXGBJnOcHPP4dBW7E1rGvnR20gZ23yNN94MepB785P1rqhio82iaLUWzW0jwV4butGgRHjOqrKwktTiENHuzt3YJZ+eG6D0rR0vSpbO7aPw2l5N5D+TLGyKk9qAehYYSQHnBweB1qOLVwsUUtqQkcR/eJ/rFds4OAa7GHxVpWpN5hheFmVRMqIAikcKFOOuf0616PtYKNpPUXIyppGoW40i317QYHOlXFv5ht4uZopAMOwXoRknI9iQOa5j4LSWqxeJbMvJEHuShnALrtbOAQOvHrgVq/BrWE0fwe8bR2zG1DyLKZCqMrNll5Xtz9fwry+21TUJvEuvSac7R6Zc3Rae3hJCuhY4GOuK9OtVUOWX4GdOlKd4o9h0bxlN/Z02ix20eoXUWbYX2zZHC4+7Ju9SOeMntXnWnanNaX9nZ6VcWCyavpn2fU3vEMqqULHfjqOOMdOB6Ul94glhS1m+0yQWiK+Y1KgsY/mjHA45J7965XxDqAgtNPjSOOGRbCVnO3Bd5WyefUA4z7VzPEcy91mjoONz1r4MXNtp2lahqW9LxrpwyS3DYk2JGAzbsYGSSAD2rAn1DTtYmnh0dUt7eYBXeWPceuSIl6BsD73rWJ4bvrjVPDlpouo6tHb6RaouLO0lWPdk5JdmOWJ9Olbl7B4XkeCXR5/KKEKC/wAzqSRgk/xdDXmYnE3SjbZ9iOTW7Hap4eM2qw21o1+XCmd5JcgNHkBRxkZz3Hr0rHnnnF5JazW/mBScgKRtwcZ9sGtu/wBU1S3NxMt2qHSojAJU/jaQgqB1BwAOPesC7vb21BuZoYZN5BRJDh3YFcqf9rPJ+prkrxpVo7WZSNkXkAHkyWK+cAI/PSRuR/nFWbK41g3X2eG88tVX7isx2N0AwcAflVHRodeWbc9uI5mJZG3oI1wBkgnggHI+uBV9vD+rRzSXF1NGzyESvJFKWMbYyAxH3e3WuWOExMVJzTfoXGpGL1JWivtPuRPK6usoBYKd3J68g5rstF1MXWnXkkMSz3aQBY1kGwMc/Kvyj2rgZmvHeG1ubn98BgMjKMgeuPpW94euI9NuHe5U3UIYAtC+DgfT+XvWNOVT2vK17vmauUZLTcz4tY8UpI6y6PZBgSuHnOc569OaZLrvihmKnQrY/wDbb9eldRDp91qP79RGFVsDccH1qOyEd7eSQW9xA8sDbZAOqHrg19RJdiYN9Tz/AFbUdXtL5Ly80nEOCWEUu7Ax6EVnz69FcTefENYiM0axkIwG4AYHeu68Z25t1zPsAVX3c5GNprjdO0L+3mnSwhhMVvDuSQz+X8/YYx0A/nSjHsOU31En1Hzi4kg1TaLdIZFKp91VwO/pU39q2VwIJpNP1disC2yMpUAqowvQ9az0vpLpBaGCM3TMIipwMkH+Ju4HP6VpXbR6dezW/kwC1uEE0G1gwRgAOnYg5qrOwr6lux8S2sLLFLbam7RRLHsMCMQqjA5Bzn39qZP4jt5JorqZNYz5P2cMgVQVB46VgwwTNajWoYpBHA2d24bnVmwT74OKvRWqa9eNDbxQJAkZZ2L+WsZPTA9c5NK2ocztYlGpW7SQb01pXgtxAmyNVPljP59etB1i3aK3aL+1dttALZW8pThASR368nmo/tVu1jLFcRt9siBjAB5YZ4Xd/dJqRdFfRb23TU1ijtbkASgvvUv3z+fb0p6i0J01yH7DFZzW2qy2sUXlKgjwCuSeSPqay4n8KeVLCmjXmyUrvijkJ6dCRnPrWh4kvIT59lY4+xQsdzKeZW/u57KMVwK6jJFqakhVXPyhBtI9x3FOM30FJI7q2m0e30u6sLa11S1sbgo0kYh3HcrZGC3TkVKlxpkdlc2sMuqx/bPL3E2oJyjFlx+daOg3ljqmjXEOoyqkkUPmM5HyzR9M4HcHg/nWJ9lfU9RMFrCjpEo8uYzbcHthfTtS5m2VZJF37TG1vcW88+sMLhYxI/2bDKI2LDGenWqOo+JodLk+16VeX8kjNHhbmPOwJnofxNWlv4W02bz7YveRqY9hfLFR/Bu6Yz+lMv8ARZNNgtNQ1C3jSC65kjDKwjOOOnYiquyWbcni2wuYZZZobxzK6OSIc8hcckcGnz+KNPjgVItH1FNwyjFMBv05rLTSYL9nt9LmgXTbWMPKJJ9gG5sAD3Jz1qGwlNvvtb1ZY57Ry0O9slGHHynuCOxrLlRfOzRPjPdGY/s1+keOV8rjH5U2W41PV7P7VdLJa6YnKlyA8jeg9B61l3lnqccUeoXUbqJyoMvmKcDqGI9OxzU8dvHc28LWdz5aPNh0gO/aSOWIJ6dfpVpJbCcm9yDU9B1i48tmuorC1fPlDfksfoD3/E1Rg0rVLe6jivGKOW2xXCHPzdh7j61q2Glm08SxokvmRQwsdspLICBjIHqCao2OgvIjyrc3TXecBlyx5Poe1CTQnqbsOuapp119l1WwnhuoztbZFuRvf2z6VNeeKftAGdKuFQA+Yfsx5A78CsZ5pZoJjL5k2oxN5cu2T5mxgYwTgHORmkljudAkia6W5jFypZi0imNs9VPPp/Sh+QX7mgL3R/Ojule8iO4EK9uw6H1xxQ3jG0sfEkE0Egw8rE5jICgtnJ45rKuFudUvFsLOCWe1gQeWFmxhiDjGTz6mn6JZ2s1nNfzxgalZqfJikkAy3IIIJ5x6+9TZj5i+dS023uzI2ulkS8W6Cm0fIO8ttz6ZOKzJJtOj1f8AtFdTJZbz7Upe0YDO/dt6fh1p17a6pYtbardCQRXT4dtm6IOOduSeQeDnHFXJrY6hbpY6Z58iYErBJB8uSONxPJ7dOKqzFdGZE2nprP8AaCawrTC7F4E+zMMndu2kY/Cr/im68P6/IbnUb6X7SuVARCgVck4xj1P61X0OD7VqxsLuUwPFJ8m+TnI6AnPzA+nrW/4q1LS9LieJUinvQv7xm5WMenHUn0qlJxYt0cvcP4ek1RL7+0p0nyDuaLgEDHTFXbe+sRaJanWoYhHcJMsgt2JO1NmMdOlc7pviRmvfMe3imiVuF8sKw9x2P0Ndn5emalpaXRuEjUyAIofaWP4fypOTY0lYqXGrWhS6EOtxl5byO6WU2rAhlUrtI7cGkXU7Vluo5NZtALq5iuJJvszZVkBGMcZHNZc0l5DLLqhiuEhaREjkVf3Q5x8w6+1W3tZr1Y7TTRMxlxNN5eZdgPbj37ZpXYtDQv8AUtNmF7Fba1asbgwSCRrVkCtEemPfNVjrMMNrfwrrOm+bcrEQwjYBTG2cY9+RmqmnzrJbvLM2y4tsqiODvPUFWXuQRwab9luNOlW31TJF6pdi4wu3dj5G5wRnPvTsw5l2LF1rQv7K9jutR0yJry3SLapJ2bHDduucVWTUwkF8seoaSHubdYQ5yChEgcHHQ5I/WoNSsJi5uIpI2t7cH5UbMjqOrDjBx1qO5heaHNmFNxcZDBTnaR3A7DvinqhXEuNYjilnll1CxcSQCE+WOSNwPH5VueD/ABbp2m6asc0d27by3yQseDXGJbl3W1vZCrRuDyMbiD79jXpPgbTv7S09zmFFDEndxxntR7waIunxpo0kgPk6ip/69W5qnrXjDTX0+4jsVvEmICgy2zhck9ziuhltIrdoQlukoDAsVBOR6Vn+OrmG10y7mS38qFXBj3IRjLg49+tZ4hP2M9L6MmT0OHsLmCVHiktbhFL7imc89q2NGuk8hI7pTIpcAOwyyD1Gf5VxhvLtpdjFonDYUF/yNa+iSG5uvLmmdH3D94G4HPvXxMqEk7rT8TnTsdn4uk8/TtouL1raBABK6hSo3L1HfkY60+3jn1MJbtsgaVMkH5TgDr7HjpXUWeh2snw6vWmlBlEkSSyMpZcGRBkMBxgZOKwPF1xFpl21rYagJUI+eQAkkjsAwz+teuqFVUoSq7W2Vv8Ahw6HIeILW5juipuYpw6tuYHbtJP41gjSLx4wqbGK9wTXQCC8mmLsuyNScmTgDuOtNl8RWoVzFCspjGGIwBn1HGa4JVKnO1Tjc0jFGBJDexymK6mjVgoUL5ZDfXJ6/WsKK8jsridVtvmWTAcDc2e5rtpNes5rXzpoYS4OxzwW9iAa5G4tLe8ea8iLxmOTDq3IxntjpXXhJy972sbFrRkthqNjLcMs92YWYkiMqc46cn1q5dQmR1xeNt2FQ7T7xxxgCsbT4LFNTMwZrqQkDYoztGfeughj0fdIJLOaORicFyqgYFdKvGV4JlRuxdM1C706BUY7Y5M4bZuyce/Na1rqkIeNvkKqwfeF5U9O/XkVnxRXzLbrbo07bCYkILMOgOD+Hp3qOxmsbad476zCrMRu3k/JgnO31zXa6KqatGqbI/7V1CTTmtoNdMh2lYy7bduepxWfpFrc2NxJI8ZnVzyVk5PvmuCi1C5YcnviteOS8j062u0mdWlZh1OBgj/GvSlCMr3/ADM4TlBpxOi1GRZ7q3hmglaISeYQQcf7p/xq7HHbX/jDTG1qTybTzB8hUkCIHOFx1FcvDrt/HjdIWHvz/Orlv4juBILryQXgBIkXIZB04/Os1RSaakEpyk7s9G8T3kFvqDNYXNrqBkOP3UIGEyQMnoARWS16pmnW60yzdSqkCNdvQ9Qw71zsHiwNEYzlQRggqrfzGatWniG0V0VnXyw2WUDaT/SuDEYOrzOVN3v5snTrcvR/ZxOXE08CCXzlxJvwwGFzn0IrPkXVNU1KfULkYc7mDu+MnGSQPU46+9VvtUhMkiyJveV5DtIwcnhfpitO2uba5UQysiHHPzYyfxrjqQxGH+NXXfsCZ3VrdaBa6dY2TA6jPIiuXjIeSPkFxt6AYzyfSulMNlqMZmiNtbxA4GZtj9uTsXb+frXHaEt7NPBdW0HktZQrCrw7SXyckkHqOg4rQspGiuLi+WeKG4nQoYWh8vaOclQev0569K76GJbppLVGbSMTVtUubDXvs9w8ciK/DLgkEMcHP0xW0NeRbee5cRbygBUWyKins+c5zXK6zEkN4/lyKygFSxXGTgc/Wq7PJLbtDI/k+ZgZKn6jivMq1JQqXi/1OhQTR6rYXxmtE+RixAbcCcmsnwu2PEmvOFZA00eCR1+XmtbQBJHBbtb4ZwgUtjPbBrWmTTY5dgTc5+95bZzX0PNoKKMC/wBPiXULMu5lRmIZWwQRjpiqRnt7bxFqdmlnbQFCAu5hGJSwyMce1XdVeNNZtZLZhEI9x/eyBRgDoSeBUOqWbyatcail/oyrcRAENeoeg47+/WpU1exTpvl0MG80u3uPC2nbbeGKe4vZQZAgLZZzgZ7ireleH/I15bXVreK5kjsJCGK5DZIw2D0NakNo/wDYlvYfa9ID28oljJvk+fnOOvH1q4Jrn+1jfi40tysJh8tb5OB6kk1XNdBy2aPOZrGVNDl8vcluZQjID8vL8Vv69o1mvitLe3soYkNsmcfKowevHWpF0d5hPbrc2kS4DBmu49jtuz0zxitTWrG81G/W7hudMibyhG0ZvU7d+tJPQGjMsdNt/wDhCNVkeMNK19/rMcn5gOvpzU+mW6ya3p1tJiWCASmNGAxwpGTnr061aOn3i+H7rSRcWX7+QS+YLpcA5Bx19qdb293Hdx30kenl4UZERbxc4YYOMmnZ3TC6OT1SK0SGdsL5LM0jbOBz2z6ZFcPLDazW5vTEzXMbhFVXyr+hP5HNeu6r4YW+0hrS2S0tyYiqlrhcbsc8An+ImuQT4aaq1nLCL/THkLqybZ8KAM5yPxFVFJEyVzQ+E32WS/ihljDtIgjKPyeSNw9xWjq9rDD4kuY7OOOJY/L4QYHKDsKb4J8H6j4dvIbi8S0nkRtyvHcLgYIOOTx/9etHWdL1SbVJrpLe2cXSjOLuPKYUL6/jSVrj15TNtNC05fB9ze3FvGLgOcysSXzk85q9fwp/Zem6e6LJAjru35yflJxz9f1rUOm6lJpMumx28TOxBDCdNpOOcjNH9i+IJrGNW0gRvH8x/wBIRt59ufSh6BYRtBsLjxre2caLEixKxRAVUAM3P1rC/wCEe0+RNfkmjaSWEsEcscjlcf1rtbq21eLxAdWh0tAjxshD3CrjLEg+9Yy2msW8+pwy6W8ovWJ3rIu1ckHBqErsp6HDWMMt3Y2yz75Y2CAh2J+UEcj8jWrf6daWXiKSGz/0a3kso5GjQ4BJX+tT2Xh7xZtjt49KcrGMCQMMMAc4H61B4hkv7TVY7i/sfs8z2yxLBuy4CjGcVTTsJWOedLgztP8AP5m5tjAHPXgcVNprXT63HZXUctujJudTJwvIxyOffmqd1qEcM5IjEODgB5ixx7has2OpQ/LOluZblcguJN0ZU9QRjIqWmJNHSx6HZt4OuNWEbG+N7IfN3knAK4z2NEUEWqS6WuoESrIxzHjADDjGfpjitSw0zWZPB8tnZWJuQzNPHLC25GDFTt9zwai03SNahiguG0i7UW0mWj6sxPccdqauNrUy30mHT/G9/bWpaGCE+bEoc4ycDofqat6LpVlJoGsX8tmn2hVLbtxznL8gdK1r7Q/El34jlvY9IlWO5GOYzlenX8a04/DOu2mj6lpw06T7RcRAo6g7M/Mf60uaNyuVnMa1pX2zwxpavcSmC4dd0R+8hA6A+lUtc8Nx6Z4gjtdPmuYEntkJCykEt36n8cV0n2DxDHo9nE+jXSmHDyApk5Axge9Qa/b6tqOqWt2mjXbRGIRuWGChA6/Sr0vczs7WMm10ZbeC+1B4DNdxAlcNgHAXn8s1w/i6N5I44VYK02cF2+855/GvUDa6s0U9gunXUBn5Evl7gBhcjjvwa4jxT4I8W3l0jx6ZJOqKAhHyc5ycqeaOW7DocPp9hPbzrFMo80jeUJ5Cjviu38Fab/aN5Na3Mcj2f2eSbej7cSKhI/8Ar1TvPBHjI6s93/Ytxjdy4HykY9OtdR4AsNT0nVv9NsLoLJE8CjyWHzMpAOTxihrUSMmzsbi98JpC1y5jZo0mhDDDc8H2PH610Wn6dJofjK0t9Kj8uKSxhlcM33mCndg9uDVTStC8QW4msRoN7Ftk3tIwG0hSDwc89K3dcj1Z7mw1G30TUJVNosJKRglWAweM8fWiNrg72MS90W1bStZ1RgY7iO/iJ8t+AGkIYcdaluNJGtazpkGpSB7ItiCMZDouVBGfSthtH1ZPCWr2qaZOZpp4p0jOMsgkLN364NV9MuLhbjS7+XTNQihtZNrsYhu+ZlI4B56GqUkwcWmjkn0j7PJeNEzrFaTXEbZXcWjDEdfbinXvhxNK/sG804MhmWTzjId2cegrdNvq15e6jb2+lXebuSXYTGNh3scEnPHatDxLDeR6PpcyabdSfYS6TKq/MueOnfpQ5LTUSi2mee3dgb+81G8uyd9sVEYX5e4PPr1rs/h/KqaUpmGCHOMD3rnGu/Kh1COa2nilu2Xyw0Z45HX06V1HguzvF0KGZGhZWZuM8jBoYLoRaLO3/Cfa/iaUpEsWxd5IHyjoKl+I81xceE7mS4lJTeg2kYON4rYg0uwtr+W8kZYbm5UeYVQndjpyK5z4iTOugTBsCISR8OvfdWNdp0pejFUuonmB2tIWAGezEEcH1rT0rMc80l5EWjQblZOOAPU8VTt/s0iblRIwWIckElfpV1Db/aBLNKJYU+8iAcY6Ejv718pOd/daOeLPU9M8Q6uPAuo2jGBrG7WJlS4G2TCsBuUd+vOeeKi1Cz0+4mjmn2lZM/OIwF3D8ccnt6Vx0WtzXUW1EBt2A2sRksevf0rrPB8sd5I76hCJZIk3KiuBuwPTHFdODxMpP2T/ABKkr6mN4ytof7HuYY7+F2iQlVtwVQjjjJPX+tcBZGS2VrrBUg8o3zc9AceteieOIbeLQrnyJXMkowZVXamSckHqT9SR9K8xhXYnkq5Rs/Njoa66yUbR/rUSehoTFogyzFSwbJxjisT7bB9ua3aGMBmz8pIznrkd6sRLK0uA0lz1IjzitDTNPjjvvPvYYFnZh5cZw2Rjv2FZQ5KTbeppBO5Jp1hNEgdY0yT9/AzjsTir80AkldGXfcS4xJnGB34qa8ms7ePy5JNrBBhVYDj6VmLqTeS11bwTFIj94x4xW1NVJ9DocdCype0m2yPMksZVUw2MDPIz/wDW7129j4MbWbJb6ymtbdEG2WGbJl3Y5BUnPXv715uNV+0XImniZYhMrHYRyD159a7WbxpHxcQ6TCGt4ggdpnzn1+XGfoa9KjyJfvES1Nr3Twi0jyen8R/ka7WSxH/CI6O+OWafP4EVy2mx7mP+8f5GvRktw3g/RR7z/wDoQrstoZx1OLubVYgC5CjPU1oaVp/maXqTbeEt85/4GtS+ILUC1H++P51uaFb/APEn1fj/AJdh/wChrUpFnBS25WgWzf2ZeTjgx7P1bFbV3a+3ela32eGNVYjnMOP++6SQrGtovhXzbeFbmSX7RIgcKJABgjgfXHNU1s7WGW5S484GN/kUSZVl44zXR6ZIbG2jl3M9xKo78L2wPwrM16NtvmEqrBzIwznIGcj8q8anXnNy95/eC8zpPh7d2um3cUyfvkLjdE7ZWT29j6V0fjPVtN1K3Mcdqtm24OrMecnsD61zvh2C3utLtX8sGVSFMgOCATj/AAqh4jW6t9TmguJ8iNykbbc5H19qj2j5ZRUtbgopyMe6Zorrb9qd1Rjgls5qeO4F5zeuxIQsCc547CoL/FxMjNchQoG8bc5xVa1RzMZ2lwyAssbA9O3tWdlKPM90avQ+h9Dh0+2sLdra3jExt03SAnJ4HbtU4tooJfPt4IRIMsSWwQcVieH769jtoMWrgmJcMMYIxV+7uI3fz0Us7kbkwev1r3Grii7LQwvHMmn3EPk2sMsVxIHG9hkM2OpFcv4G1KPTLnydfso5LTOd7oGdBnqCB8w9R2rsdeCtcWZe1eHk5cgkHj0rmdY024ni+zwMiuhMxY/3ew/HvUX1sW1pc7XXDoOnadJf/YrWVH2iFFUFpCegWuEn0zV9ama+trSJdjcJEAqJ7Dj5j6k8UzQ47q8kijndylspESseACece/au98NWsmjyPa3UoaCdGmQEcRkdVpJWYN3Rg+FLzT5HTT9S0u3S+yQC8AUPj2xwfb8RUnjFtLtWFtbaXatdOueYxhB6nH8qy/EVnqD3kmvKSnmOuwYxtA+6RUljZT61cvGZis8rHdIR93A/pRZdA5n1KMnh7V4VGovY/ueNySxgg+5TGAP1rpfDun+H9WtPONjaK8bbZYigyrdufT3q/c6je/2FJZNGsl4p8hn9TjAb8q4Rprrw7J5ay5Lp5bOB69OPY/zqt9ydloavi59Nhiey0/SbVNp2vciMMS391exPqe1efw3SW+peUqADrhxuHX0PB/D867O5aN9OZ25WJCvHQD/9YJNcDdQXE1w99uKup+Rfb39auKvsKWh674TXw/rNiYW0ixS9QBiu35HX+8M9Px6UviCDSbVDY2Wj2DTyD73kgiMdMkep7CuC0HUJrGSK7jbDZyMk8H+IfQjNdTB9svoTeWrkXIbzy3c+gGfYYqGkhptlG0s9W0C4YXliJLGchnjYLz9Dj5T7dK72w0/SbjTxdw2cMsHl71l2qNv1J9O4rP8AFF1Lqfh+3trGT95dJlwR90Dr+Oa5rQ767tvO0iWQxwS/M4ycZHB/PANOzauGl7B4gt4dTcppmmRxhfuskYDP/tZ/hH86n8J22m3MrWeq2cHmKp8s+QCZH/unkYPuK3NDLWGpql0ym1vV+VccqwHrWL4hjuP7afUo0CWgGxVA6kfxfXNJOwNIk8RaVpNikEMUESzzbmxnIRR1P/1u+a5zVLeEKdsUkMGcKqj55Mdyf8gVpWc0eq3ct9csqyuoRUxgbR1wKzfEjMHjghYq8vDEdY19BV63sK2lzk9VlHmeXFFEuDggJvZR78UWTRgq0eI2B4kjPQ+47Vq2lmqh4SMBSdpPUjvWdcwSRzNdRKMoQNvZx6GtPZ6GfMdBpbr9oD3EO85+cAcOvdgPXHPvXfrp+gJZi5bymhC5VgCNw9a890t1MIlRgNoEkZ7gdwR/nvW/oeoSXsLWCbfKt3LRKOxboD7AngVlJX3NIvTQXWJkjmElhZyeWrAsJFZ+P9sZ+UH25rpvDdrpPiXSr2FbfyL1EDpHHcP0z820g/d96r+HLtU0q7tdRQC4tyd2B/rM9K5yxutQ0HW/thYW53GRQDhdh6r9KhIps3NV0nR9IRAtndz323ISS+keNe24jPT2rm7WY6Pdl9V0c3NnM3CMCpHunPv0NauoXF/dpJq0aLKscokmBOdy+g+gqx4sj/tHSoFsIC8siCUkn7i1aS6ktvob8eg+G5oIdS0wO6TpvRkmfrjkcHg/WuS8b6josQ2WCSbk4a4kmc8+igH5j75xVXQ9fuNPtLnSPMKxT/vMg4Kf3wv14rB8USM8Ue1B5suFVcY8taFEHLQq6N4gdb7981xdQbsNA1wyEj/ZIOM+xr2Hw9p3hXVtOW7t5rmSMr80b3UoZGHYjPUGvAtPtzDLJFKR5n8LHoa7bwX4iOh3MjK3m+ePLliI6nHytn1zwfanKL6Ci1fU7LXotHslEVmb+a5UfcW7kVV92IbP4Cuf8NXssGoSJrn9oLbg5JE8sckQ7Hbu+YfrWvoM81rqlleX0Aks7mQrNKw53N0I9h0rS+K6R+ZBDYwgzRDzLiQ4BVSOAKi47GhFplnIg2ya08DjcrC8kwQehB3VzHiIvCxXQrjWGRcgyfbJWyR1wAef5VBo2t3qaI+jQsVVz8j/AMSr/Eo/Pj610/w7uBb3t3peoQrHIP3luxAbMfcH6daLW6D36nP+Cb231a6/snVtW1OxvZMi3uFvpBG7ddrKTkNxjFbGr6N/Z9vK9zrF+EC/6wXsgCj8W65rj/F8ccniGeeGGMW8hIXY2GJU/e9vanaprWoavYw2nMk1unIB/wBY46MfwAP1qrKxKbucrr+o3g1Uw217qDqWx+9uHLY9+cD6V6T8PCJNGAFlJc7SfunpXBvGrNCYlCl+Wz1B716T8PNKurfQ4Z1vIoo2bLA98H1qovTUVnfQ12MMIDNCFAOc88VxXxWuox4ckJLTEyoFZD93n3rvr20kvBtjkR2PUZ4rzr44WLWPgoyl13/aY+EPzDrUVI3hJE1NrHl02otHPGyRo5IGWIOc1oWZtDMkjWkJDD97G3U/T2rAjkklijfcI3UHkjPB7GpYGuY5ESVSAemPumvnp0dPd0scqO0S409cLbrcRuiYCPJlR+PWtDS9clsklkxbhlQiJ9vIY9xjvXERXEiSgyYODgn0q9JI8tpI1rGhYEHDcZ/GuN0Zc6u+2pcJX0kaXiHWbvVLbymA2KuNx+UnHqBwx96wNJWSeMlY2Mm5t2fQd6o3Njrn2c3E2ox7Bksi9/bpS6NpWoamEkhvPLUuVCls8+te37G8HJu50Wpr4UblnDIsJljVTIr9xyT61n6nFeW960wWZ2f0TG3jqK2bfQrzT7ffJqAIZsY3cE1W1C+tbMEmczS/3VOefrWCqSjP4dwbfYs6WlrY2cTQx7pWXdK8h3MzHtzTp7new3KcEbSPaqdteJNCrBztxg9hmopbhEbg49q74SlJXaO6m7RRSkjaA+Qv+rUnAHUjPFOlaZ4NqkjHDLzzVXVNQxJEhGCX5xUVpqSqZJ5sBFwCmc8+ta2Zzy0kUdHj+bH+2f8A0E16dY2+/wAKaQPTzv8A0MVxFvYzWksSytbOXkYZiHTC/wA69E0xSPDGm4UMQJSBnGfnFd7Vkc0DC1HTo7gCORSRkHg96u6NB/xLdWX/AKYgf+PrVq9RftGUVlU8hSckD60/R0/0LVv+uY/9DWpRbOXvbP5c+9VtQh2+E9TIx96D/wBDrq9T0uaHSEvZo5IxJKFjDJgOuM7h6iqVrDnR70MoI3RZBHuaW42mjKsriR4l8u38zCgrg9/p/wDXqxqieZYpIcF9pbAPPU81vaHaW0lmr+TJ9oEhG8YKbSOhFU7/AEuca9JZtAMQWskjp6BQ2TXh06Vqk4rdD5Fuin4Wup4LVIfkEJYksT7+vYdKua7LNcwvIRBKRyihsYXucmm6bKLXwwm0h0lVxJwQ0ZDjnI7Y9azZ9Zt/N8mMMqsm1iBlTx1zXLXpv214oHvoig5jllMy9D8rdwPoP61E5tlfZEwlTOdzPjaapSOqsyCTbIeh6YHpVaG6Ty5I5YtxDZWT6+1dXs5RegTbPorw7H5ulxSXDfZSEARW53jA6Gs/wY0f/CR67HL5jj7RGYwZDhPl7V0ujeRLpNoPs8ZJt0wSf9kdqpQ6R9h1CSRPLBmIZmDDcfw/GvU5rIqKIvE1+JtRsrWaGRVE+WkHJIxzgVj+HdTsdSnv/ItpYnibB85QO56c1teJbnTvtVvZwT2zzxSASOX2lT7+lVdMhSO+c+WvmZYtgg9CR171PVs0cXZXOP0rVVj1byksbwy/amUE/cJz2+X0IPXvXfeOryWw0+3upVNwgk2lY1wwyO9ZOvapbeHdD+2yxqcXsqx5H8RjTmuQ0z4g3Woa5FbSXTSRO4+UgHp2pSlZl06XMjsPEerQL4a8ttNvl2xglVXI/A+1VPh1qFvdag0EdrcRgR5LzpyD6cV02uavoUP2W31PVbW1NwUTc54TdjlgMkCujtLbRraedbWZL1XP+tjA25AUYX8utW7JpPqZqEmnLscVc39uni42iWtwSV3M/QEAHJrn/Ht3bw6lbwGC4MbgyBoowc47c/SvSfs8Z1QbLeJJDHt3BB82SeprN1OwjF8glUCUJICD/wBc2/rQtyfU8ll1JFsHtktrkqx5JTHpVefa0TjyZRnnoOK7rxtar/Ywk3AFZBwOpyFrkJF+Rsebz+tbUnoZ1FqZMV1HGCjRzbfMySi5I9q9N+Hlxb3sVz5VvKFiHzGZQp+gAzzxWL4Jhi+wTNIVAa624YcgYr0OwXb9q+zwpIWuZgTkDbiV6zmrysXB2VzlvDcyTapewxxSp5JYfvEG37x6c1iXGp2mna3qNlc29wJDKu0JGpU/m2ec13VssF4s0xgkhMdwwO4c5U4zx2qpHHbXOqTOjQTBmQblIOTk96T2dhpaooeLbmODR7S5khlQLIvIjxjI+tN8TXUFt4NF0YpEgeNeNmWGe/Wurv7aP7Om7Y65X5dvfIqjqtpay2A8yMN8y/Ix4znpRHlB8x5WmtaSW3pPK/7rYodFU5Pfhj61D9ohllBWOQ8rjA4wO1dXYaXpsd7ZrFawgPMGI2Dj54qyvEKIviG78vcqeYOFXjpV03eRE1ZGSzKRxHL95s/L2P41Wu1jZXwsgO4H7natI54+aUnPQLUNyW2ONzdf7tbmRh2t7a2zt5gIX5l5x0Oa6/wHq+k/brS2kldwzfMqQ8tj0Oay9KtYrjSp1kELETcBgN44P6V2HhXQrNtM3oIYLhHkCSkAY+YfnXPLe3c2itLiazcWaeMrZUMwWfAKbMhwG74qL4jNp9reWSy72jY5JRcqBn7tdVYR3Ud5FdT2sNvcoJFUvtYYBGG/EVmeI7c39zDcNNBcRm5jG5RkE7x0osu4asTw21jdeH7x4m/0bD9UIPT0rN8G3VjPpk5+0TMyfINykceldclta29nAPLZuABGnGc8n2qpa24WyKLBCkQJbAHzck9alRaKujyxb7TWu7kGYLh8YMZJ684NR6hNaXVz5isQu4YypOAAa7XStIsZNZvXa1hI89AwZQc/K9c5rsMNtrl1DAqpGspwuzpxWkL3M5bHL34t45VkMgx5gx8p6U+wa1k1FZHurZVOGG/IyePap9ShWeSKNipzKBjb7102meGdJOrQxSWiHh93HpHmnN6iirnZaq9kfAS3a+W8SRhg4cnHvim6LLDqHh+a6nkjmLZPn92AGCORWutnbLoz2J8lII4ygQKMHg+tMtbSGHTBbx2zLGFI3LgD8PxrJRNWzzzwsdOudYjxexyyi4CxKCQdp9sY/Wt/xNJNpev280kkMPmq6B933wRz0P1qfQdBsYY728jtQJ4bpCpQfMOAf6mtC7s4NQNq01o0rLIW3yLjBCnik/iBK0TnvGunix0i2upIvJ+6yyFxt2np3rC0KG2uLl5ILmEt5e7MTgnk969E8T2tpqOnC1k3yJHGMqQMZzzXMRaRDY6XbPZwJGZIEZye5wDTtaIJ3lc4mcxrqEsSyJ5oZmIDDcOP/r16B4GuRFoyQNdEh14V03Dr71xesWS2+qO06rHO8Z3MCDnpjpXUeD4c6TEyYOBj5zVRTsZtpMn8M6rf3niXWbHcJIbadVgVAFIG0E5P41n/ALQEMkXw/WVtwk+2x4JIORzWt4f0Wa01q/uoSGF2/mMRIDtOMdvpWH8f5I/+ENgtd581ryMsmOAMGk2mnqE4vl2PH7Gcy2qRzcqCeeKsJM0Vrv48vec854zxVXQWR7BIZeCCcd+9TXQVdLkmC9M8ge9eJOK53G3U5eVXJ7hY0R9m0MVyB6mta1t7iK3V4494ONwx0z9axbGPzoFPyKSckHrg10H74KYTMYwB97sAQfpzW9DDxndSLjBO5Jqe/wDsW5LKsWIyVG7qf8msHQ7yGz0mOZ5hERKxBIJ5zVrWhILCTM24bOc9/SsfTVZ9PEZBZfMOQehNejCHLGyZtGysatz4jt7mVm89mIPCqhwB7CuduLqSZS32dI1JJUnrk1Nqk0dvE+OHc4Xtj1rMa4MkaxxEgZ5HrWShrew6lSU7XNbRbtLaGWG4LsCdwI5xx3qrPrDlsJDIQDxml0t1F0EkXllI696t+RGVaV1A45yvSrUbSdxqctjJe6vJ2JJEag55PJq1BFvW4XBw5VuKruGZgyxlVxwcckVoaZ88E7ckhOCB0rUXM2btsh85WweLybPtxXoWl/L4c03p/wAtf/Qq4TTp3jDQ4VhLdTBieowO1egaSsf/AAjNmZGYNtk2gDgnf3/CuqRnAztWdonVlUHtzVjRMGz1POPuD/0JaS5ALDcAfrzWdfxXE2h6gtpv3tIuBG2GIDDOPwqVuWzr/FPhfU7D4f6bq9xqsOo2k1yREkTM3kZH3Tn6dO1c1FpupR+Hry7bT7lYA8QMrRMEHJ74rB0z+37G8i/sq91iO3jm8yTfOwTgdxnB71XX4oeIJJZdMh1S4lsZ5MSQzMHWQfxbicnsOmKrlcmkkVUqxknOWh6R8M71D5tiDbqYmDuXi3Fg3AGc9iPSsjXmsj401iS9kUsllOY8HCs/IHA+ufwFcx4Tn1DVNaltdOk8qWSJtzK4X5fTJ/KtXV/Dt3NEAQ6Pu8nzI/mbcOox3rixNF4eo01du239dDKhjFXXuxdk7FC3vE0rwsbi8+1zW+oRmJFTpEwf5SAexwfxrn44ZIoI/MhHmsofDDBXHbH+NdRaWLaFYpfT6msC2koEIlTMjuQedvouc+2fWuk1jwpqeuWf/CVqWu4LuBHEpYKxKqMnHOM1pi6aaVSEW9F0KhWa+Ja32PJba2868aWYYQL3/vGq1qzPd+TJHtDSAZIPOTj6V7A/w11qWEL9kUqwDf6wVnT/AA9uLeK9lv0gihs8Fs3A4BUHjuTzXHK715JfcJ1L9D0Dw3Ja3MVusQmh8qFVJRcBiAOcmtHWEtra2mvGYeYFJMs5ConHBzXJvr2m6Lodndz4itiArFyfMwMYKAfXvXmHjHx9dayk1mjsmn7/AJI2wS+O7V2Unz3S6G9WjOjy+00b1sVNO8TTjxEs6SMZBNufac7jn9a928P4uLVJvkMkibyB/D8x7V806dLHZalHd20nl3C/MMAEfiO9eufD3xq1+YdLigWW9RCrYYLvA3HcPz6VbotEutdW6kfxwuIf7CtNPa6SKb7dLJh25I2RjOPQ814/oszQ6oZlY/uTuUA5JbtXZfHK1aTWrTULm2ljacPEwyMZQjp+Zrz6OZbV90AZD6k9an2Ketw9u1bQ9Z0nwBqGrW6aprEq3V/fSltP02GUEsACzMxHUgDha9n8GR61b6C8esi1tNQ+1OJI4wCvAUDGPbr75r5e8OeINQiMhtrmSK9AzbSrKVaN8jJB9wCPxr6I+FviCa+8HxG+W8urtZJBNKY9wZuOp78YraadkyIuNn3/AAOr1Fo7O3n1CXdM0SKzYYLzzzknA/8ArVl6heWt/qsEFncpJd/Z3kKddwaN8Nkdc4rA+JWuQ2fhDU1a3uH80pFgRbQQcjrn3rl9OXWPD15Z69FNIzi1aCOLZu8sCEqhOf4RwT+NZSVOMVKcrX282dmGwtfE83sY83KrvVaLvr+mpueJbhtT8OTvZq7pZXCx3JjAYIcIMtj7vORzjpXifxF1jVrDWo4rLULmGNoAxUHAJyecV2Xhmz1KEa5efbrm4e5ji+14ACTfvM7gfYiuD+Jkbf2/GW3kmBfvnJ6mqpWcdDlr2UtD0b4MXF3f+G5JryZrhzf4JY842ivZI1ZWuWEuzNzN0HA/evXj3wbje18LozQSskt4WGxSSQFPTH0r2BUuHsneG0nzNJJIiujYIMjNzgZHBocFzaijJ8ug+yJdQHZz5hZixTjjiqsMEKXl1ICg5hxgdDl/8KLg3EcdusdndSBHYuWifKjJPGBz1rJm8QW+mJqdxqUEyQwNAU/csC3D5HPuR+dHJfUfNqbojS6aIGTCtIoAxjnNLqmnhYRthJdcMh5OT2NZPhvxVo+tWq3kEE0RhnAmh8suydwRjPBrcvbpIraHe9yhOxvmRvl6ZHA9KTpBz+ZxmjrczXdpPcpsdpyCmehDw5/Wuf8AE+U8RXarI4/eg4C5/hrrdDjcW+nNHHO37/e37tuheE9cc8K1cz4mjkHiK63RyqWkBwAP7tOnGzCbujJDMdv7yTG4/wAFNnY7T+8blv7lSpEyqNzTtlz6Co5ImXezPOwLZ5FaWMiXQIVfTrqdYVMnnkGTuw2MQK9G8M2rJAseVwBIxV8Yz5nXnvXH+E7S5l0J40gnYSTuQQhPG1xnj3rau/iNF4bu7jQbyxSaCSTzIpVT97GSevI+YdeKwnHW5tGSUTpG8w6k7TEBY4yQNp7leaoahIst3p8GP9beROCRg8SLxWjFJFKHnlmeUTw5jdVY55BBrHe6to9TskkuG/d3MZIkUgjDqeTV8l3cSlZHQGK2EEOY/n8vruPWs82p+zL5ZX7gYktz3/OobfUPOtzLNPboHVSgQsTsIH3sjHUHpUbala+RF5TNKPKUOVB4PpTUFoLmK+kQ4vr5twH76Lp3OySuL8QSZ1y5/fIAZT1HPSu10m6tYZLxplMRknhkVJOCV+cZ+nzCuK8TpJ/blyqShP3+SGTPFCWopPQxdQxuhbzEY+evQc/er0Xw3EG19Ay5BjlJxzx5S/4155KjvNbxtIGzcLgBOgzXpnhiS1GsQt58SnynTLEAbvKQY575B/KhoIs6DULOJNGSaN1uDOhkUbQoI/Go23JayxCKNNjZ3Z+7Wm+pWt5o0sSeWgtnkjBaRRlQAenbqax9Q1bRY/N3XJGTtZVOQffpUOJXMVNHybLUl2iRnuBwp6/Iv+NWwsjrDF5Sww7W5VsEEqcms/Sb60W0ubuGYLH9qBAzyBsTA/StCwv7W6s4LiaWOJJlZlDyDJ4PGalp3KurEF6sH2CRbdVJbGZAQGJ9/wAqyZ0X+x7J2Y4FpHhc/eOwEVZuUCI5E1s6B+FEgJxmqepzRLokJjuY08qyhbG7OPkFO2liU+pxN+22b7QypnbJ8hHXla7LwvYQ3eh2qqHiyD84TOfr2rhNcnaSWBpMB03g4Oe4r0vwRdx/8IvbMsoVQuSC/Ug+lN2iiUuZk2jWMkE/lW86Rs2ckjGQOa4T48DytEtZJiDJ9pQbh24Ndy+oLcXzLJIHiQ9hjBK5xn8q4n4xR/2z4fW2W4jiZJgw3H5TisnFaX26+hUp+67s8Y0ZsW2SwKq7ZUjr9KTU5pFsEjjUNEz8sAcDqa2IPDe1EEN9bAsu7BJB5q9PpNx9nSyF3AqbQ4+YFQwPJ+tc8VSUpSvcwUoLW5gR3nlzW64VXkITB71uzX8P2xbbyW3CPcznnknHyimp4ViuGD3N4vmJ80JiPG70PtVm30ddyQ3ckiXbMFtpVOQPmAwRx3711YeMZu0VfQu63TMnXJ4ZrWTaFRo32naTyB0zWdY3I+x/ZwAHcswyPeuhn8G6un2i2nbJMhzg4wRVW28F6xErAOjE8D5+lJPVpp/cLnRy+sxy+dFbtiR1UABeeaiWHE0QkAR1QbsCukvPDWsaOW1aXDCBhJkHJ/GsmcXU90t1JaSD7TJwR0ZienSqim0VeNvMdY2hmvEIYYGSfTpxV1ImjsGWTBIzgj61dh8P6vbhv3Eq85XC9Kbc6F4gkUbbeT6EGsfax6hzIwZJML5gYhRlVJHeptFk2gr1BTacnAyasy+HNYa38uS1dOScnpUVlp13alo502r2x1zWnPDuCZ79/wAKokeQPEzLhmdcJjBbqetdFpnw9ul02C0nZgsJbBHfJzXp9tOxhU+QVGOjDmpT83op9lrrbuCjY84Hw1tnx5ks4P1rl/F/hyDw/ex2cB3K8fmEt1yTXtzW7SAYnlX/AHOKxtU8Habqtz9ovWu5JAu1WMx4HpUNIrU8RsrNJknt2yqSLg468jFeFa7pMmj+Ibm1jbzBBKdpbqR2z+lfa8fw/wBGjchVutp65mr51+LOg2Fr8V9V0mG3lDSGxjt0Lkly5G4/pitaEbyMq79wb4QOtaPp8bWVpp3myruaaRcyHPOOnT2r0TwiLnVrV4vEGp248ycAQ26MCEXkklQSCTgD8a9TtPBXhe1RFXSrf5QAMgtjj3qLXbfT9H+xLp7xadJcSmMCGxSR3wpbjI4ACkmsZwdZ2k9/67P8juwEeWrGMFd9P6uvzPn34s6XrsniSFNJhudVsUX91KoCvhhkqV4xjOPwr1bwF4b1B9C/syS8lgs2sUjW3cBmTk/xA9RwePUip/GU+rf8JFoFxo8cdzb6jGomSeIeaM9Xypx0J/Ktn4XX95eaK1xcWIgcStHt37sYPX9elejGNOlSfK3eyPNxEarxbjONoqTNM+DI1hle7v55vMYmFWUgKgHsea89+K2k6P4R8M3euXWpGNnkVYY+VLyEABcg8jAz+Br2CLVXmtmthHO8lswRndFCk452jOcfWvH/ANqS1l1L4dLBHYmSU3aGJtoBRs9PxGfyrzVG0GmetiJU4YqMqaUrW06P/hzwL4k69HfaLYW1vJcSQAGZXkQKSW68c8Z6e1cRG3yKSeGH61peL4ZbX7Pay7xLDAsciMDlDism2OLdVk49M96mgkoKx1cQ1qlbHylUeqSX3Jdut73+4ak8iuAh+bPXNet/s86Pdap4jmaw1OO2u4oW3RiMglOBuz9TjFeQzBGlXZlsdSK9M/Z0vVj+LWnFWmy0EyAJ0PyE4b2/+tWtuZWPFUnF3R2vx98IJo3hOO9utShNzLcgQQkktIcHcR9B3rwKQ7hgkD15r3z9p3wz4n1PU18To32rSbS28rykBDWw6liO4J7j2rwNQzABsEjv3pKPKrCbvqMt2mSUbFLdxjtX1T8Jvh/rVr4IgbVpry1ublmmMUUw+VWxtz16gZ/GvmbTQqs752kIdvuen9TX2b8D/EcmrfDbS5JNjy2yG2csMn5OB+mKpK4rpFKbwJdC322pmaXrumbcuPoMVh6d8M9Wu/EGoXGsNcvBLkRAS4jYt1OOSBivXxeOT9yMfQGnC+mU5Cwtx3Q0+Rfymka84x5YyaXkeT+H/hdcafpkdnqEn2idYRHI0RyvDZG1sA1X134KaPrN6Ly8ivvNChcJOAMD8K9gN/L1McOOmApxQt9Kcj7NEfYEihLl0SM3JPdnl2m/Ci0021gtrM3UccchfLyqzHg+3vW4PCd8IvL+3XxXoPnTgflXaNfNg7rWP3OTwK+ffB3xr1rVvi/HpM8cK6Pc3cltHbhMbByEbPXPA/OlJrqioq+zPTF8I3Srta8vD3P7xBn9KyPEngqddE1i4Xz5pfsruquVPKpxn8RXpiahCoxtQHHevmzx63xB1P48bbEX6WH2mOK2dc/Z0gIG7/Z5G7I70cttbCVn1Om+C3hu81bwNa6pJcNG10zkJblMKqnAzkZzx07V18ngvUHVkXVLxR7hOldF8P8AQbfwjozaXBcm7iZ/MBkAUKdoBwB67c/jWn4l12y0bQLzU7g2qCCJmTzHChnAO1efU0SV3doatsjh7XwLNDaxQzT3UxRQoOVFXbbwjYRKqTaOs8oOd7zMGJHfAb+VcD8AfiZ4t8WeML6z1xEuLAQNJ8kKqLdwRgZHbt37VqfEnTfHVx8RY9Q8PxK9m0SIkjTeUsfXIIJ5PU8D0px12Q2rPVnYP4V07j/im0POR+9fGf8AvqmSeE9JkG1/DwHOTiZuvr1rt0dYoUWaMFioyR90nHODQbiDd/q1NN3W6JTXc82m8A2/mE2KXlonURrLkA/UnP4V5r4x8HSXXxZ0Tw7HLJLPPAZrhZOqRgk5znnoeK+lDcQdDb5/EVxXjTSb2+8eeGNc0ewtYzYvIt7PKwy0LDGwAcnvj0NS0mtg07jbbw/rVvEsMd5MkaKFjCwr8qjoKh1Dw5rF7GY5Ly5znO5Y1BB+orvhdW+eIB+deJftM3niAz6XDoJuoVjVpW+zzsrOcgcgY6YH51EnGKvJGtKnKrLlhqzq7Dw3r9tpsdqdRucouBtiHFVG0HVo5xby67KGblIiAG/nzXY/D2a/XwRpH9vAyak1ojXDFvmyemffGMn2rzXxHpb3/wAVBeXVy8MNzhLdmbCROh6fkM1nUlypOMbl06ak2pStY35vCmqSpuNzcSSZXJKYyAwP9KhvfAzXV288i3YZiDwM/wA69JiuLYIMxZYAZbPX3pzX1sMDyj+dbJW6HO2n1PJ7j4cSF4pbea8hmik3r+7BGasQeENajlSSW98wxnKq0BIz6+teoC+tgR+5c85BzSC+tgci3lJ7/NTa8g07nnUGi+IE+0gLYkSylzmBsngD+lVrzw34kl27ZbIMBjLW+f6V6cb+EZxbygexFC6jDnBt58de1TyeQ+bzPK7fwz4kikkbzdNfzAAyPb4Xj3AqCHwp4tjs4olsdJuGjHygqD/OvW/t9tj/AI9589ySKDf2uAfs9x14+YcUcg+Y8hufDniuIP8A8SWxfjgrbJ+VZc+i+Ml0uazl0OGVXQ/8uqZHHGML1r3A31s2P9DuAR0O7FSQ3kf8VvIB7tn+lR7OXcOZHzZr/gnxhdERRaMht2ILGFFjP8qZbeCfFMMgA0W/AA4/fcf+g19LNeWi5/0dmH++OtRnULTr9jl4/wBoU+RhzJHzWPBvi55pGGjX4j8znMuCeB/s1JN4H8USZH9i6gR6GYEfyr6NOsWqDcLWUj3NNXXbMsf9EkB+tDpcysxOSPnIfDrxGJIlGlXRxESQV6YI4p0XgLWvPw2l3e4LjBjIr6Cu/FOmQXkVrMr7pB8u1gcH0NeT/F/4val4c8RCw0kiOGNF3llBcseT16AV4dXLaG8ZvtZWKjl7nK2xx/ivwjquk6E17eaXLDbBlVn4BGTXHx6paQrDuVlZiy7lj3suD8pHv719DeHb7T/ib4AjbWbye28yQiSNWCjcp4I/Cseb4I+HZJBJaa5cxsv3VARgBXtZdTp4Si1T1v1evqY1MPKE1G+z7nm9h4q8OxRqJL7U4nCgEvGCDW/Y+LvBZiKPfbnbjfJGBj34revfgnPlWtNaik29BJF1+tZV58GNaPDf2dLg5JAx/MVMKChNzS1fm/8AM05Io5zx1qWm6tbxWWg3n2iIofta+VhcE8c/hWHaaI2Ivs62bCMhkDSpwR0OCa69PhV4q09ZvsenWbI4wwWUcj8a5u4+F3iaB3Y6Te5z/wAspM4q5SlcuMUkelaFa6RLoVq2sXTm+dT50cUSOAc8dD6YqxInh2AEKmrOP9i14/nXjE/hfX7ScLImrwLjkmNjg/lVQrr9pIVTVLqMr2dCKmU5NWTt8iHDXc9muJfDHSSDUiAOj2gx/OsbVT4OitJ7r7BdSuq/cAC7vbrxXnVt4g8YW4Bj1XeccKXP8qreKfFPi2XR5UuLrYi4LFSDuGehzXPy1nJe+rf4f+CNRmup9if2nCDxGBjoOTSjVUIwoUfRayY7pCpxEp+iij7Rg/d7Z7V6nIjH2jNNtSxj944B6ACmHUQx2mSX6VmtLyDsOfZab5yFvu9PajkQudmk10GU7ZHJ9BXH634I0XVvFlv4puGn/tC3aIo5PCiMkgY6d/5V0KTDnGMkccUhkGecYJppBzGidSkVeZG+u3rWLr6z6hPBMt5NA9usgQrGrA712nI+lWhM2RgDH0pWlG3kKcdeOlCSWxcKs4Pmi7Mz7O8Y6ojSWtyHs4EhjmZAEYEc7VHT60vhC4k0vTJLUJOMzvI25cZyevf2q7u3jcPu9elOXkBljwPyzTeu5Lm279R0V+sF1Pc+XcSNOV3Z6DA7CvOvjOPEHiF4INEe6s0t4jJ/qS6vJkjB467Sa9CUjP3c888U8sMfL1I4OOKnkWw+ed73PlOy8D+Jn1mE63YT3MM88Xnx+WQXTODzjjArlvHdjaaT4u1PT7W3eG3guXWGKTkqmflBz7Yr7RJUKflz3FfGvxqjeL4ma+skhP8ApbMM+hAI/nTn8K8hR3b7nLzPlDgKo9AMV6L8A/Ces6j4gtPE1pII7GwvFSbEm15Bj5gPUYIyO9efX+n3mlypbX0ZjkaJJdvU7XUMp/Iivpr9mrTlj+HEFwFKm6uZZTk9cHaP0FZxjqNyZu/HDUFt/hhqqqjxm4CQLhv7zc5/DNfKKWhkkU8BO/OCfevsX4h6HHrfgfVLCSLzGMDSRc9JEGVP5j9a+Ppg4YDYVY+/Wt1BSWxjKcosqNBcJNtRCx3cEHAxX2B8E9Ah8L+FAqao99BfhLpFeMKYiyjI6n/Ir5GLFSGJ6etenaX8RvFGn2FtaQ3cAihhVUzArYAHAzionCNOPMVTqSnLlPqgXcGcYHTuad9qi252oc9818v/APC2vFyn/j5tv/AZOf0q3D8RvEmq2ckNzeiJMf8ALGMITx6isnVibcj7n0t9oV8bVH0HrSNK3AwQawfBs0x8J6SxLFjaoSxx3Hel8SeKdI8OwibWr6KzDZ27/vN9FHJrRIgyvjBr194d8CX2o2LAXOViR/7u84yPfmvkfwtqcul+JINSi2m4ilMkbEZww7/WvobxT8VfB/ijStY8MxpPIzWrtBLLD+7lZRnIxyD6cdq+dPs6W0xKnBB71hVi2zqoOyufRPj7xvf2fwcsNRu4Ua81eJogy/KOejcd8c/WvPfh/wCKtW1LxhpWj+I759Qs4AWgXzPlDKuVzjrjHQk1U+KnxA0jXvBGi+G9MtpbY6eF3xyRgg4UDKt2HX65rg/Bl89r4n0+4Yk4nUY9QeMfrW8Kji0jnlG7Z9n+Etcj137aI15tZvJfnvXz98ZtS1vxj8QtQ0PS7knTNLdYzG8mI/MA+ZvrnI/Cuyh8Zab8Lfh751uH1LUtSv52jjkfG0g9WPXAG365rznwgl42lz6jcRMLvUrh7mZlfn5j0Kn8/wAauT5m7oUVZpph4ZufGXw7um1Cza2ezuGWO5RDvQjOAccEEZ4Ne4aD4rkuNPhaa4zuAwPM5/IsMf8AfNeJeI7a9k8NX8cbuV2b8HC4xzn9KveAPiBpFt4ftdOudRntZ1TEjSFwuec8qRx+Fb4aqoO2xjiYc2p7ynido0jLSJ5bTJGVJBOWOB0Wus2OyE968Ci8beHNUvdI0WO6e8ebUrcs8DvtVQ+eSw/lX0H569ADzznFRiZ80tAowtEqiKYsQJB09KcIbjj51x3OKmFwq5IIyB6VGs7EjGOeuK5zWxS126n0zRbzUFQzPbQtIEVMliB0rwPUPGl7ql28mqbd4Pyhj0/DtX0FqiibS7uFyArwOmen8Jr471WaRb2VSfuuQPevGzaj7TlTeh+jcBYmlh1WlKF5K2vXW+lz0DXPidrFn4am0+2ldGfb5bhuVGRnae1cle+NNUvwI7qZpQWDkk5wR3pNNso7/wANa5qF5cxQQ2kEflGQHJlZxhRjvhWAPuK49tSjhuz/AMS/eQBw0vIz+Felkz9jQUZProfMcbSpYnMpujG1kr20u97v7z6l+A+pX+peFLj7QzOsN0Y4yxzwVU8fia9C/eqRnb+Qrzz9nq/s7v4bwNbw+XIlzIs6A5Ibgj9MV2Pia58jw9qMyMySJayMpHBBCnBzXXUlzzcj5ylDkgol/wA4CUxs3z55CjOPr6U7dICcMAK+brH4laxphWcQ2txdSDbJNMrb2A6ZIIz+NWW+Nevjf/oenEDr8r//ABVc7qxNo05/aZ9EiWUDgg+hNOE0wxnaR+VfOg+NevY+aw07n/Zf/wCKre8CfFbWtd8V6do89pZpDcyFHZAwKjBPHPtQqsSuSR7YZpMFhyPpVTUdUt9PhWa4kCFiRGMfebGcD3qUsuB8zfMOM1zXxIspL/wpOsU0SmN1kbedoOOgz9cVrypmfM1ra5q+HdU1rVrFry/Ia1Erx2z7FG8A8tkdR2/CtL7RIAeoPYetcH8I5rqTTZLUzyPawOdpYHBc4yFz2GK7hwrclsn61MaKpe4ndDeIdd89rDzPIQclT7CkE0nPQgHpUIz/AHfxFB8wD5c/XNVyom7JWnk2/MowD60sckasZLt0ihAy7Z6Cog0mOSMVzfi3VrLE3h1rxP7SuLdpUhTl/LHVj2AqKmkWzaiuepGL7mP4uttKj8RG4t7t8q28hn6HOcj25rzP462VjBeReI5YvttnqQ8pmkYq9nNjjGOCpAPWi9m1AukKzI7QgxMzZ5CjGfyxXP8AxgupH8CWRaQtvvwmQeCFRun4mvCoQl7e72Z7uJcPYux0fwK8VSW+tQ+FZYvOtrrd5DqclSFJwfwHWvdkiOeIpORya+TfgHLcH4k6OwhklSORtzKCQgKMMk+2a+uN0joflJHfJ717NGlGKaR4VarKbTkRojKp8syp3JDkVKkmoL8yzS+wJzmmAAKQRk9lJpjSmMjcyAdgOlbcqMrlkXuoxrlvLf0ylTx6tcqAJLVPfBI/nWbJcrs5ijOD2PSljuAXB8sj1xjpS5bj5maR1O3kYedayBevBBpJZtDukxcWyn/fiBqiZoR8uxyBz2pizQsDtjf3zijluPnZLc+HfBN426TTbPJ7mIDP41538evBvhbTfhdq+o6bZ28dzGqbGjY8ZdQeK6vxLqH2Pw1qFzbFopoYGaNtoOCBwa8H1nx/resaXPpuqi3u7WUgOrRAE4II5HuKhqMXqVGTaPdYvEGkh8fa3TPGc4FTr4g0vbua72jHBz1+lfKMni7VmkDPJcEg5GV6e9P/AOEu1aR877hyc9EPep9uXyI+qxr+knOb7acZxu5NRyeItJ3Y+1lm4xg9a+Vx4q1ONsN5qsOxQ5pjeLtQ+WRXkG1s520vbi5EfVS+ItK8zZ9oKn3apl1vSX5N4xGMEjsa+Uk8W35Jbc7Enk7TUi+L9UEYjEkm0HOCD1p+3DkR9VNrejrx9sOFIHLVKdc0pScXSge5618nDxZqTA5aQ++2g+LNUbAaSXaOmQaXtx8iPrMa5pQx/pgUnsGFNOuaWGIF4ykY4NfJp8aawjhhJEuPVG6/nVe98aa3JyJ1Q92UsSR+Jq/aLuTy+R9Yax4n0fSbGa8uryYRwj94ETcVHrgdetc7J8W/BKKpOqXGD0PkMa+eP+Eu1QwxySSlyQGPfv39OlKniy4kUl7mOEeycn9KXtrdA5D6F0D4qeFde15tIsbm6Em0skkkYVXI6gd6+dPi9MmrfFHV/shaQS3YiT1YjC/zrNgvNQfXhqNm089ydzZCEkDGOw6Yqnpt2i6vHfMD5yMZAeoLetVz3jclx1sdb8e4oYfHKQw8rHp1tGT6lUx/SvoL4VyWGl/D7RLFb4KyWiM44+8w3H+dfKXiTUJdS1E3Fw25wgQE+grft/F17DbxQLMwCKFGAewpSqcqT7jjG7Z9Yyazp8aPuvgwCnIwORjpXxnqzCe+dYWKoZz5ZPUAtxXQL4w1CSQL5h+bjoawo1jW9jaTpuyfat6M705S7HNiEvaRiGpxpHdvCjNIAcozjaSvY4rasLW4nskljjkZCoywUkVQ1aANPEzdQmD+fFdHodwlrpCSSbjEoJIB6806rcsOpMmklGu4ozvsFwELNBJ14O012PgPwvJqlsZHlS3hLkMznngDOBWJb6rY3cxjWFxuB2/OetZk3iO/02YwR5VI2OGGea8+67nfY+ntDupLLTYbGPUYfLgjCqTGOgrzTxL8KIdW1CW/m8bX5klJYeegl2gnOAcjivLYvHN4mMy8A8ZJwKkPjzUGbH2k+w3H/GtPbC5UdxZfBO3jumuP+EsjkcIyjdBtxkYzw1EnwXkbHleJ7ds9MRf/AF64dfHV8rllnK8H+I1Kvjy+G1kuCjDGCrEEUvaIaVjobj4FXTsTD4ktjKxxmRDjNR2/wJ1iKYNN4l04BTnKKSQawP8AhP74ybmuGJzyeeTUg8fXjZZpcEnJIOKPaIOU9Mi+FGn3Ph1dJ1LU4Lxo2keK7bd5kTPjOPmx/COuamtPhfeW0SRQ+KLdljUKC0HIA+jV5mvxDufKCLIUOeTvPzU9fiNfo+VumB/2XxV+26iUElY9SufhlqVxZvHJ4ng8qRSpIg/+vXKp+z5EeI/FmPbyAf61zP8AwsbUDtDXchHYb+lPj+Il6jZMxbjj950PrSda+4ciO10T4DwWF9b3r+KpHMMiuAsIGSDn1r237ZID88lucdixFfMDfEy/b5ftRC+m/wDSmH4kXjBt1w7Z6EtT9qg5UfUgvWyCGtgOv36Vb05O37Ocd93Svl2L4lXMYP792yuMF6j/AOFj3uNqzSAYw3zcYzQ6wciPqC6vJZ7WWAi12yxshIk6AjGa8PvvgvrVxPI8PiOwYE8boTwPTrXJr8Rr7fuaY5xwc0sXxK1GM4W4baO2aznKM/iR0YfEVcPd0pNX7HUy/BjXjoF5pja1ZPJcTRSrICyhNm7jb3zu/Ssq1+B+uxoN+oaYxyfmbdk1nP8AEvUSwZbh1P8AvUv/AAsrUvLCmY8Hg55+lClFKyM6kpVJOU3ds9j+F2gX/gvSbmzuBb3jTSh/3T7FQAYwAR1rZ8R6tPPot7ZrpLZngeMMsoONwIz0rwNfiRqAkDec5weu+lX4nakilFmbnhunIq1VSRnyIyvEOmXFhIkM8TI4PRhWRJEQx+X0ra1XxLJ4gnikuHLyRlsk+hH/ANYU0+WyZKjOKwcijKjt/m3YxxXT/C+aOx+IGlXL/dSY9/VSBWVI20fKox/Ks6WeWO/jkjZgyMHBXjkHNF9bgfX1tfrIpZYXKnrlqg1mM3ukz2kMQDSjA3Nx+nNfO8fxMuFUKssgK9snB/WrT/Fe8mJDSFF44XPWun2xm6cXoe5+FdOm0ayltZW8/JGxk+XHHOR6/wBAK12my4zC49MGvnQ/FK5ZFVp5VIPJB5I9KVvijcZwLiULkdMjI9/ekqqWwo0oxVkfRj3H8JhfH+8Ka1yuM+RKy4wMMK+dX+KU+3Ys0mPlJLZzxQvxSuVDf6QxG8MOuMelP2yKVNH0I94EBVbWdlB6DH+NePQ+GPF1z8apPFF2sCacwdCWn2lYdhCp9c46d+a5w/E+4ZTvu3OT0ANEXxQuElVzcSPtPc4zUVKqnFxLpJQmpdjL8UweP5dc1L+zfDV0sMtw4jlK5ymeDj3606Twp4r1r4ZLol3p8iajaXgmhSUhN6kEHk8E4PqK1j8VrtmJM5zj5c84NQN8Tbxpi5mOT1IrHlitjb2rbfNqmcnoHgb4mWbLBa6ff2kXmK7KJ1VSQevB5r6e8LXN5HodlHq0E/21YgsrAAjP9eK8S/4WjdbAv2hww7g8n8qU/FC6JH+ksfn3bs81tGpZ3uc7gj3/AO0j7ywz5znJUdKcbhW6qcDjgCvBH+KVxJPva5ZR32nBPX/PFC/E+XyCrXSk5+VsnK1ftkL2aPehKjt8ilceo4PvS+ZGTxHg98V4JH8SnK4e97gHbn8TUi/EuRZDsvNxzwSx5+tHtYh7NHu4ljB4hk+m2mS3ESk/uZCe/wAteJz/ABSkLiRLkKTwy9vwph+J8vmLtudq5yQHzij2yF7NHqHjW7in8L6jZ29pctNNbskYEfViPWvnyfSb61GLmwuIsd2Q/wBK7Sb4lurnyrrvk5brUcvxHeUjzLqMLu6FQcColNSLUbF3w14ShurY3OraPp0Mcq+ZGYpm4HU5J4HtVy50+70VLU+GtNsG3bpHZnwX9hgknHPWt/RNejs9MMd9p0cdoxIMiDCKCeflPI/zxVaSy0PX9SbU4NSRIo2wIFuVVCAMD5VORX5rVznEzqc1Z+4n293a1rGl49DnZAus3slzrXhEz3McXlh3JQFv4RkHH6VsWHhzw9L4eeS40WxjiJzGsqurK/foTu/QcVp3kraTbsLGGO4baWjRZwgDenUlifpWIlxfa21xnVbGxvJlQuh3KVUdgWzznuB6VEMVUkozhJpdNXZfLWxk5vUv23hLwfe6Z5Uel26TqrMsxXag7c5bJrkv+EMkku5IoT4VKJllZi4Zl9QvJ/Cuk1Hw9appkqrbzajqJiC+ZLc/ulPqckE4AzjFYun2F/5Rlm/tB0YhZFs41VQBgDJPIH55FejQzOvRj7tW/rr+v+QKaZla7pdrpWlyXD+HhK0JxJKLUJGc9CNxzwcA1k+FoY9Ym3TaTo6W0f8ArjwrJ6cHr0r1OLTtLtL2K5RfNWH5hFOC2T65zUetN4Xu5ib2zhjkk++qjJPHDHHT8adLiGpODineT8v6X4lOabskc7pui6Hc2azzaHp1vFkFpWO4Ovqo6/nRN4W0nU9fW203TdNTT4YRLNPJZ5VmJPybjjB6Vq6jpj6OLOz0OOe8trhGkGE8yT09QAvI5prSeID5cF5o8bWoI+ROpPuRxmuJZvip3qUqjs9k3+j6/MTlLmatoVrjRfC0dmEtdM0u3vASPLe3BDEdVBPGfSsg+G9SvrW61HTdK0D7HCGcJJbq8pCj0XI57CtpLTXvtu/+yNsRkO0ygYORwSCT7VfvPEs2n6hbWFvYyQwtgySQqc5+vANa4TNcTh48inzPd3dwUl3ON0yz8VW0QvbSx8P2kjocIqIJNvQjj19KzrLQPFEzTTx+ENOTy+u6zRd30z1r0DSL6xTW5pXurWBASylcGQDuSO2TXQ6fqkdxqKQwsXIzvLjadp6EjrWs+JsZGXLZWfk9PxKnKK+Fanlc/hXxcdKXUpPCmjJGoZ2BtoxIFUZ3Ef5NZWh30dxcMmrCysUj/i/s5Tn256V7LdT31peXMqTiZdpEMTx/dI7cnriucuNWur2Zxc6CuovjY2zCggdnQ8d/rW9PiKvWi1b5rS336CUkt0cXY22oavfzW2gx6ReCOMS5a0VGCn1OMZ/Gum0zwnd/8Itd3Wox2drqiAyQqtqjLt7ZwCTk1taZpsNrYutxDZ6VbO43W0L7Wz/DyPmPfqa3tPlgW7LeY/l4wCAAQB2z1Nc1XiLEyl7OjPTTfr81oTVnCGsjxbXU8Q6eyedaWE6lA5ZLMEL7MCoI/GregWur67by2t1BHa2k0bDdHZKM/Q445r1ifUNHbWpftSlGRQu8N97JHBFTanbXm9rywSNIlXJ84YyPXA7Vc+JsU4+ycbPv0/IFOPLzRWp4Pb+D9Yt9TkktIDc29rceU0ikA7sZxtznPNdf4e8Df2jqUDavYyx2CkyPuUr5jY+769etddcGOJEl/wBKSSVjJI0Kg/N7GrEt3BcWclnNfy2sewAK0+2Uk9WBJ4/Cpln9WtQnT2bVk1+L/wCGHGbu+YwNc8LeDLOBrpdJtpLvIRofJISNSfTjJ965vXfh7p91paX3hvTZ3ut/+kRCX5Yh6AHk5+td1pNvDolk0y3ct7Ekir5s8gZmyM4DDG78Sa0D4gm02Fzai0lhlVt6sDmInoxweR9K4sJmGIo1V7zdu7dmvQlzsro8OPw/1oyeS+lSB8bz8w4H1pp8B60yRt/ZMv7wlU46113iTVvFU2qNajU7RQDlJopAuUPQMentWLqWs+MdJuzbXmo3kMu0HBYEbT0IPpX3OHxlKtGN3aTV7bmqt2MSbwPrC7lXTX2xD52zwD6UHwLrWIw2mMS4yvI6VfPiTxCdy/2zd4Y84akbWteZMHVbo4/2q6nUh3K5b9DMPgXWcSt/ZUhWMndjtTn8E6wRGyaTMu5RgMmM1pJ4g8Q7GQaxdcjJG4UN4h8R4GdYu+OnzCj2kO/9feHI+xmReBdbbdjSZSF6nbR/wg2rGKOb+x5XV2AXC9TWomv+JMfNrN2RnpuGKX+3vEOzH9r3OB0+YcUvaQ7hyPsYsng3VFkkjfR7hDGfnBT7tC+DdRZ41/si6HmD5Pk4Nalx4j8QOMPrF2c9fn60w6xrruSdWuyeMfPVe0h3J5DLHg+/3yZ0u5ATO87OhqVfBd6GQSabc/vB8ny9avprGu7/APkKXP8A31T21jWI0z/adzn/AH6XtIbD5HbYyZvB9wqll0+6AUnf8p4+tMm8IagGVV025+ZdwwDyK1H1rV2y39pXO4999MTVNaYknU7k/wDA6bnESgzHHhm7Gd2n3fpnYaSXw3dKyobK6U4yBtNbn9qauflOoXOPTfSLqGqht3264z/v0nUiHIzCXw9c8t9iufTIRjSDw5fB2X7DdZAyRsbgV0P9patgbb64H/AqifU9WUbf7QuBx/fpe0j3G4vsQ6TpF1b+XjTZ9rHr5bc1pm1uMH/R5Vx9792RiqTalrC4/wCJhcEd/nNRLqGrEkf2hc4J5G80c8BcrL01hcNjEMwB6fu25/Sq76TdPvxbz9NhOwjB/Kq8mpatt2nUbnH/AF0NMXUtTjIK6hcqR0xIafNAVmUJPDtypx9nmBPsaZ/wj11xiCcZP91qvvfXykE31xuPfzDTjfalsP8Ap9yVAzgyt/jRzxDlZkvoN8pIFvPx/smm/wBg6j/z63H/AHya1Bd6k3W8uMk4A8xqu6vY+INNjV764uI84H/HxnBxnoDUutTTSb1YWZzo0G+3bfs9wG/3T0/Kn/8ACP6lk/6Lc/8AfBrX0eK81LVYLL7VOxkyAPNPJwSKrakmpWd1Ja3M1wkqHDKZDQq1Pn5L67isyl/wjuqEDba3X/fJq9aeCdcuLcSi3kjDNtUyHbk/SpbSx1eazkvY5Ln7PGR87SEAn05rpfCusX8d6/2+WeeaUggsAAigYzk/w+wrjxuKnCm5ULNrcfK7XOQfwhraBmksbkICVLbcjP1qAeGtVPH2ecH6V6XPZ3OqW3/E6NwYHB8s2Uv7qNuxZQc1weq6XNZXTRid5otxWOZWO1vb6+1PBY32yaqb+XYS1dkVYvCernP+jz4x7VIfCWqbc+XIPUlh/jSfZpMgGR8eu41GbdS2N7ED/art9pAr2ci9ZaQdJhuZ71I3kMeI1chsepquNSSR9slnasGG04jAxVCdPLnCJuGVOcnrU1mq/a7fcoI8xcj15qXVSWhTptDI9Fl3YEx259akbQZwcC4I/GvZzJoHmqo0GJkJzuExyPwx/WtC3TRLoMsGk267TwHfn65xWX1yj1kQoqTsmeCf2Jc7yizEkdql/wCEfu/LLGYgjqDXuD3OgkGR9ItxMPlOG4I+uM+9UGutLaQk6PAVVvkAcHI9zipeMo/zClyx3Z4yNEvDj94aH0K+Az5jCva4LnQyrj+xoojnoJByPbiqst3pInB/sJGQHPLYP8sfyqvrdK1+Ynmh3KWsSW8zp/bF9dtI37trSFPnjwPvHGc8dqkk0fw9LoizabpeotdrwPMUgNjuw4NZ+kaF4zil+12dxaxF0wWlAZgPrt4qnrDePFmaO++0XqKRnyZhIPbhMfrXybgpNKNRLyvb8P8AgmDlfVHR+FGXS0aTWVltJbmQiM+UWKxj6dBkmtu1udJS6uYbXc9zHb5kuFxmIMflUdRuI5yOlc1/ZHiCa0tzNqElrK4+WExBgT12kjkH68Va0y8C6jFYaxqUFqjKIwJYhES56YAGWHbOMe9cFSjGblKOsn2/ra3mKV7nU3l6NL0YyRbDM21VDn5pAO/vSWPixtQt723jhMVwygkZUbgOmC3FZPi3w/JZWtxqTXirZwFdrGIxnB7ck9+nFVU8C27aL9u1HVC92+JwC/lxKD0Ud+/41hTlS9nrU3dr769fwH7Nt3Z0rPZ6ppc0bzTRTxn97EhAdj6A+n0rmbTSLoqlpIItvmGQl870XPGfen+HLCztdfuWsvPmuEiDpKbndAiH+EjAO7j34oude8oslvbS3l9cuGAhXAx3ySe2a0km6jhRSVkn2+fkNQcbq5pPqF2+pDw9p90sNmgEbGY/6w9So9fTFblyjafbyG8gubi0ji+SO3BVUA69Dz9TXm/ii18YXCp5gsbKw+8kSSFZHIIPLYyfzrsbLXddhih03Unt/wB5F80YwzlSMAluQAelauhGMY1Ha67Wf9N+X3jkpPZ6GZY+NLm/1RrSxgBVvuIz7lRB1Y47j0PNaeo+KrS1ZobdfPvIz+/lmHyKfQVR0vw6NN1mSSxskRmjJ3Pcb2zjjChQMU4eGLia1eWJ7V9QfJMkj7489zjI2/SsHDD+2birJ/e2TJ3SsSaFPqVxJb6zcXll9jmLMfKgQlowenTI57+1aI1jw6NTVLWWK4vriUmVhKMIQOBnHJ9s8Vg6dpuk2OlTR/23aK8xKv8Avycv3Cr1HPvXJ6pNpWmXYka0IV487t33W9a1eH9tJxV7bJdx83K+VLU9I1TUNmokW9rAI3c+ed21t44UgkkcfSoNDmhjmmefUBdOFUGR/wCJs9Aeh7e1ef6RZ6xqWmLcS3ixwJJlZGYkt7A9c/Wk1a7TR7uw065uJ5BNGZFOeM5xjk8VX1Ccv3MZ/wBfP+vuDm5pWR3Wu65pUmsCzvfs6pMx3yCQrghRjcfQdu1ZWozaxqGsRRaVeLHYwoXSZQTvPToByTzgVWn8M2eoXNlqn2xLmxjTLxM3CuOm4Dnj0NT37eITYiTR7ue1ZB8whYFFA6YBGQMd6uOHpwknB3drO+1/TVilKFzl3haz1d7uHUGfUN/EM2BvJPV1IyOa9M0y/wDECaTJJqU6fY3iJcgA4GOQPQVw8UsV5rkcV55Mks0YYzAlS5A+6T1/x5roPFXiK50nw8LTylkWZCvOcqDxWlbkrcsGtbBKfKkofiU9e8SQWdrHcaOZJHjZUljkiyGjJxhe9YHjKLT49RXWtSkvhDcIiL5XBhOOu3ocdxTLKO11CzMN00otpkKlkbaw9CDXU2EN/bWNhp10E1HTVbCXz7XfGOFYdM571MZRoW5Vqt+mnr30DmuchPPdz6XDZWmqxX+lwEeUVOxlPbcmcg+/Sgx6i+yCC1PnvwCncAZ6fQfpWX460+zh1FbvS12W8v3gOArDrgdq1YNXuLPRpJr65QKhASRJMmRSMMNo69fX1r0oUVNRkno/v/DqFuazidRY61od/p0OkYFzenC4RhtcDkknsAAfyrZtNW8O+S2nagNjoF2SXGCGHYbj79K850K4glVY9DjiUMCZb+4hwxb0QD8s10PxIskPwr0/VBkyy6htlyoG3AYAcdBwDilDLaOI5oJtSWu/T07/AI9zaME2op21NrS/AelagJNWkRzDdu7R2/8Aq2TacHABOR0Oa5TVfB94vjqx0DTbhDBqKM8EkxwVKg5U/wCNdf8ABu61PUItAnzLIsM00E0pXIVAMhfyPWuS0XUr9vjVY215eSyra6lLbxbjnYrMwwPzrqweFxMcQpyqNx+Fp69FZrRf11ZvT5uaWuxU8f8AgzWPCWhW2qTTQTefOYCinpwTn9K0Ph/8OtU8W+G49Yi1C2g3SOhiYnI2nHpXof7R8OfAcEgHyRXkfHp8rCk/Z18yfwFKqyY8m+deDyuVU19F7CHt+R7WD2j9lzI8OsLPUp/GS+Gj5UcjXZtvMJOAQSM/pXT+PfAeteF9BOryTW80PnCM4bP3s4P6VHcqLP46AkLhdaGSOnLj/GvXfj3Cz/Da9YqoRJ4mHH+1j+tTCnGUJu2qKlJqUV0Z4t4C8G6t4wtJrm3aNPIcoRuAycD1+tY+u2OqaR4qk8PzJH5sc6Qlt2fvYwePrXrv7NLxRaRrZLHdHMrquOSpXn+Vcd8StOvr34w3qWdrJcS+bBMyRrkgbVNZzcY0FUZSt7Rp7FnxV8MfEXh/w/d6vI0TraJvkHmKeM47c1z/AMOvDOqeOLi8t4Hjg+yorsSeoJx3r6I8fSwal4F1rT1lVXltHAeT5UB68n04615Z+zK/l+INZh4bNqmSDkcPjipjUoVqyjSd+5EJ81KUjzv4g6JqXhDWV0u4jR2eBZg24Hgkjt9K7TTfhTrd3oUOpxyAedbrOqlkxyufXNL+0pGB4xspP79iP/Qm/wAa9k8Fru8D6OowQ+nx4APT5K6YU4yqyi+gpSahGS6ny94LsdU8S+JItFtkRZpEcg7sfdBPf6V0fjLwT4g8NaVDeXiRhJJRECJAeSM9vpTfgUp/4W/ZRqwB/fj/AMdavXP2hbfy/BdpJ5oYi+UbR0GVasVCMqMp9UatuNVR7nh3hDSNU1/XYtNgQM8gY4DAH5Rnvx2rT+IXg7WfC+nxX1xCfLeURqWdSMkE/wAOfStf4KyL/wALEslUkZSUYH/XM13v7Rq/8UNbHP8Ay/J/6C1KlBOi59UFR/vFHoeWeA/BOueLtHl1G1KKscxiI3gdAD3+tc/4z0rUfDPiCbSJ1VpIlVid4P3hnqOK9t/ZvYr4MvSeB9vYf+OrXnPx7bPxLvMY5ih/9BFOcVGiprcUdariXLr4T65DoUupyTRbUtzNt8xTkbd2P/rVx/g3QNU8RawbDyRbhYmkZ2O3GO2W4zX0H4v1NbSws7FkMfn2SneX4fAAHHTg155YX18b02tv+/vrhtqneGyeyjt/9evOxePVGpyU43tv6+WhyuvuupzWr+A9StDZM0Vy8MsmJjGUkaOP+/gHOOK0pPh0n2I3FvqF1OW+WPbEo6+uTXVfF/RH0600a60hbqK/vSY3jaQiMHbklvbOe+Oa5Lwf4t1TTrwQ6zcfbiUYgBlKow44I4xWOOq4ilVUotaL4e9/xCU5pcyHaZ4LhtnvINTuVhkZ1+xzNINye5xxnI6VZ1HwnaCzSzt7tL64VjI08j5YD0AHv61c1DXrWy0+TVL1xPcXPMMSAEL/APqzU2n63fTojXUK27ThGzvyGX1A7V4c8biG5T1tf0s128u4e10vJkL6JZWaWsUWlwwzJJuF1FkSLxwxyentTf8AhFrW+vptRvP9IkWMKwYYEp/vAetGuag0cU9xIuY9pXnvWJFNrGtX0dv9qa2iCDA3kAAdzz6VlCrXqrn5+XfXrqZe0djroLGNo202VSmmlVVFVBhBjlTnqfesLVLfw5odg1jFNPNKjfKSmCN3ucAfhWh4l1bT7GxtrOCfzpnkVQQ2SMd6yrK++3+XHeQI8Kk4EjbRJz3J4zWlCM1HXRPV+bKi3Naf8OHh57R4vLtLW7u4pWDO4JVcdxkHrVjUNL0eD5P7HktVkBX967FSx6HB7/jUK6tJp9zbx2diDaMuCluflj98gdKvXeq2MUUFxcQXB3yEDMhG1vXk4purUhOyuk/v+YRlyyZTvPC+l3EMb+XLZy4+4jgBseuaraH4Etbm4li1G11SJsZRre4jkyTnHygZH9a2JLxLq/EplDQlOJQwyp/uniks9QvLa7mhjjQJMFYyRPh2C9Ax6dTXThcZUpVGpv3e1/8AP9SozlLqcprvgG+W9lk09ZFijITZcsFkB7mqkPhY2+oWGLs3jtcIskNvCxdVzyea9Cvr21gg+eRHuRgeUXJK579OajgfTrSQajc3SJMMbHUksG6/TNCzXEOpeUfdb2/QpYjT3jU0vSYN7LcaX4gxn5ZYohwDwAV9fxq2+jppUs8L6ZrhiTLGeNQgYD1z1H41kHXo1laTUPtYjG3E0UW2TJPDZPbrWlf+IJNS0BIn1ASyrJh3kkG4oOVyDwTmvUWLwMoP2tK29ut7f5mSsktDA1FbMz+bpn24RqmSJSG3HqQR2x6ihY9ImlQQrf5OC8b7QUx1+oqC+njuQlvBceS0n32HLfh71TGlrNDKLWSdXjGGkMnD+oweK8mGMV9IxT9H/mHNzO1jVNjpLJ5cK3Et0yE7A6/Iccc9W/Ks6W8iheO1W7YP/Csp4YjnHWsO48O3xe3mhu/s+JAwJJC5X0BPBq3fWcDt/wATGFLp5D99k3Af4V6VHMFSUbb9bL+vzNk4QitNR3jOSbS76OOS5muXSAgxmRliCNxgAHOeep5q1oXiPWmvbC1P2O2jn+UCBGJKjsSTRRXlckamDjOSu7Mwm7KNjtNetbm20mQrJGcHMjc5x3x71y3hPSNAZHuCt5I8LsYBMQ4iLc5XJzRRXiOcqeGk4u2wqSTR0GtW91rc9np76ncyx4Xf5uFDH6Lwfqa6YqbedxGIpZ4gqO00QdQAOAoPSiiuep7sE46WWnzsLebRg6tFfQBvsv2QXN0S5laPGCM8YHbms/RNdgi1OOz+wxPOGHnuIljUk9dvU/nRRXoUoqrTi5q5cdbXLfxGtjeTrNp6pCyxoS0pLcHjAXoK4zUJNXg1Kz8Pm7RLi4Ika8jLbgi8bQvT1oorvwmt7+ZlLS6R3zyzWdlDZyuJ5JIsiYgBkU8YHFcXqdxd2N+LNLhnmnYeUcbI4x67R1b60UVz05OVfle1gjotDG12+tdD09LS3tFlubiMyvcSAFlz/d9/eoNB8TapqugT2E0FlMZSFimmTLRr34AwTRRXsU6cJYd1Gru/6kvVFjwna6oniyCOa/SW3jjIKsmcJ6KOgPvVf4v/AGC9u4ZoreSOS2iwrF+owD0+tFFctGcnmMNenoOG9zR8KQf2b8P7Zo5pvteouZGmDkEE9f0p0F5qVlbSWouvOSePlpBlgD1/Giis5vmrSv3Zm3e9+5jySaXJeRT6THd2VyqCOR2YMCRxwOw4roJftusMIbv7OyeSF3KCDuHfFFFb4tJQv1SNWlZD4rG4e3SP7UI5LdGUrGg8twpPJzk7q0vDfnCVbAzEW05YgKMYf3Hp9KKK8rETahO3Y6a8IwklHscRq0NzouqX8N39n1G3gf51kBDbT/dbscGsyLTLfXPEKWNhLNDZFS+yY5KjPIGPpRRX0NOco0Pax+Ll/RdNhPa52F9p9vY3kdpagpDKo2L/AHO3/wBepdT+033gm90N597xyLMsj9MoOfzBIoorzY1JQrpxZlR+yy58JtevtE8L3Om2+3zZr1ir54HygHmt+y0mxa8fVrm3jbUEl3G4VcOWOef/AK/WiiuDOcZX9pJc7svP0N6kmnKxP8RrS6u/hpd30l9LMjXEKxxTMWAO7GT/APWq38NI5vB+gNax+VO8zCeVcEJuOBhe+MUUV9Bh8RVpYOjOMndrd69+5hVqSjBJPqcrrml2N98Tby4zPDqMN3HdNtYGLjY20d67b4xa9BqXgDUrFLZ45JFV1YkEDbItFFbU8ZWVdw5tHa/zNnJ+0gv66HI/s9ebBb6+qbRKyRbM8qN2Rz3rR8dxta6pqF5czPDqEZjEktnlM8cAHIyMDGDRRW2ayawkbPqaYj4n8jrHn1DVfBGtLf8A2Uotm6ny1KkgrXN/D/SdO8J6ml1YiX95H5VwW+YyDGePTkUUV86sdiU8NLnd3J3+TSMoyap6GD8ebV9fkttbtysEdpAYnRzy3O7IxXqnw1/5EPQ5DnmxjBH/AAGiivrcor1K7qSqO7uzSb/do+f/AIPN5Pxmsdveecf+OtXr/wC0A/8AxRMORyLxP/QWoorrp/7vM2q/xonlnwPkJ+JenL7S/wDotq9J/aNz/wAILDz/AMv0f/oLUUVOH/3aQ6v8eJX/AGb/AJ/BmoA9r8/+gLXmfx3LD4m3ascny4uf+Aiiiqrf7vEVP+Mz0b4iQ3moyaRYROiFrYyb2c8AIOAMcVwrv/Z8N5azRgvbzKyPG3TPPoKKK+azBL28/wCux5r6m7deJx4pNlDcW7QhIvJyp+8B6+neuY1e1tfD+sadcQ20RW5le3kgOWjOOh59c8iiisqbcpybe6/JA5Pmt5Gf4gtcWGC+w/aSybR0BA4+lQ6d4gGg2skckDXlzN8wd24UdAKKKeGXtYKM9VcRXfUrzUbQ+bO/lE5CHtST67Pp+oJBAo3yLsDkfd460UVvGlB1OW2modTCMlwmprNcXk7APukI5YjPT0rvBcfbFt/LQRxOuUX0yO/vRRSxyVoP1GnsWdLM8VmxgmMbEMFYDJFYularFqDLZahbtOiuxDlvmyOCaKK4KUVKFST3RdPY6XT9DsNT1NvLaaKySIedDx+8btg9qz40ktYZ7yy/dRJOyRgtkjBwM8YNFFZYacp+7J3WhX2zf0rydo1C/wDMnuGXBdWwcenpVbxdpMPiTTf9HkNuQR5e5MYIPXINFFPD1Z8176oiWkya5sJdO0lFvr2a6M0IQgdCB0zmudtr0PcPGYlBi4XHQCiitHJzh7z2H9kkaGWW5juI5dqhslT0P+c1uafMJUkjRSmCFLbuS3rRRXFWd4mV2kRapdfZ5FDR+cka5be3Qe1QXTiWDbYyOkxYYMqghfy7UUVth4pqLZvJu0Wf/9k="/>
          <p:cNvSpPr>
            <a:spLocks noChangeAspect="1" noChangeArrowheads="1"/>
          </p:cNvSpPr>
          <p:nvPr/>
        </p:nvSpPr>
        <p:spPr bwMode="auto">
          <a:xfrm>
            <a:off x="1827491" y="-103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3" name="Bilde 2"/>
          <p:cNvPicPr>
            <a:picLocks noChangeAspect="1"/>
          </p:cNvPicPr>
          <p:nvPr/>
        </p:nvPicPr>
        <p:blipFill rotWithShape="1">
          <a:blip r:embed="rId3" cstate="print">
            <a:extLst>
              <a:ext uri="{28A0092B-C50C-407E-A947-70E740481C1C}">
                <a14:useLocalDpi xmlns:a14="http://schemas.microsoft.com/office/drawing/2010/main" val="0"/>
              </a:ext>
            </a:extLst>
          </a:blip>
          <a:srcRect l="1943" r="16946"/>
          <a:stretch/>
        </p:blipFill>
        <p:spPr>
          <a:xfrm>
            <a:off x="4775200" y="-10347"/>
            <a:ext cx="7416800" cy="6858000"/>
          </a:xfrm>
          <a:prstGeom prst="rect">
            <a:avLst/>
          </a:prstGeom>
        </p:spPr>
      </p:pic>
      <p:sp>
        <p:nvSpPr>
          <p:cNvPr id="18" name="TekstSylinder 17"/>
          <p:cNvSpPr txBox="1"/>
          <p:nvPr/>
        </p:nvSpPr>
        <p:spPr>
          <a:xfrm>
            <a:off x="9495416" y="6401377"/>
            <a:ext cx="2854960" cy="400110"/>
          </a:xfrm>
          <a:prstGeom prst="rect">
            <a:avLst/>
          </a:prstGeom>
          <a:noFill/>
        </p:spPr>
        <p:txBody>
          <a:bodyPr wrap="square" rtlCol="0">
            <a:spAutoFit/>
          </a:bodyPr>
          <a:lstStyle/>
          <a:p>
            <a:pPr defTabSz="914483"/>
            <a:r>
              <a:rPr lang="nb-NO" sz="1000" dirty="0">
                <a:solidFill>
                  <a:schemeClr val="bg1"/>
                </a:solidFill>
                <a:latin typeface="Calibri" panose="020F0502020204030204" pitchFamily="34" charset="0"/>
                <a:cs typeface="Calibri" panose="020F0502020204030204" pitchFamily="34" charset="0"/>
              </a:rPr>
              <a:t>Foto: Riksantikvaren, </a:t>
            </a:r>
            <a:r>
              <a:rPr lang="nb-NO" sz="1000" dirty="0" err="1">
                <a:solidFill>
                  <a:schemeClr val="bg1"/>
                </a:solidFill>
                <a:latin typeface="Calibri" panose="020F0502020204030204" pitchFamily="34" charset="0"/>
                <a:cs typeface="Calibri" panose="020F0502020204030204" pitchFamily="34" charset="0"/>
              </a:rPr>
              <a:t>Mariane</a:t>
            </a:r>
            <a:r>
              <a:rPr lang="nb-NO" sz="1000" dirty="0">
                <a:solidFill>
                  <a:schemeClr val="bg1"/>
                </a:solidFill>
                <a:latin typeface="Calibri" panose="020F0502020204030204" pitchFamily="34" charset="0"/>
                <a:cs typeface="Calibri" panose="020F0502020204030204" pitchFamily="34" charset="0"/>
              </a:rPr>
              <a:t> Høstmark Tveter, </a:t>
            </a:r>
          </a:p>
          <a:p>
            <a:pPr defTabSz="914483"/>
            <a:r>
              <a:rPr lang="nb-NO" sz="1000" dirty="0">
                <a:solidFill>
                  <a:schemeClr val="bg1"/>
                </a:solidFill>
                <a:latin typeface="Calibri" panose="020F0502020204030204" pitchFamily="34" charset="0"/>
                <a:cs typeface="Calibri" panose="020F0502020204030204" pitchFamily="34" charset="0"/>
              </a:rPr>
              <a:t>CC BY-SA 4.0</a:t>
            </a:r>
          </a:p>
        </p:txBody>
      </p:sp>
    </p:spTree>
    <p:extLst>
      <p:ext uri="{BB962C8B-B14F-4D97-AF65-F5344CB8AC3E}">
        <p14:creationId xmlns:p14="http://schemas.microsoft.com/office/powerpoint/2010/main" val="22765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3">
            <a:extLst>
              <a:ext uri="{FF2B5EF4-FFF2-40B4-BE49-F238E27FC236}">
                <a16:creationId xmlns:a16="http://schemas.microsoft.com/office/drawing/2014/main" id="{02A8B17C-36F8-43F8-BBD4-E511AA5CEF11}"/>
              </a:ext>
            </a:extLst>
          </p:cNvPr>
          <p:cNvSpPr txBox="1">
            <a:spLocks/>
          </p:cNvSpPr>
          <p:nvPr/>
        </p:nvSpPr>
        <p:spPr>
          <a:xfrm>
            <a:off x="695325" y="1113183"/>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Kirker</a:t>
            </a:r>
          </a:p>
        </p:txBody>
      </p:sp>
      <p:sp>
        <p:nvSpPr>
          <p:cNvPr id="8" name="Plassholder for innhold 2">
            <a:extLst>
              <a:ext uri="{FF2B5EF4-FFF2-40B4-BE49-F238E27FC236}">
                <a16:creationId xmlns:a16="http://schemas.microsoft.com/office/drawing/2014/main" id="{6A936F5D-7C04-4B9F-93EC-16BC3C0C7CFF}"/>
              </a:ext>
            </a:extLst>
          </p:cNvPr>
          <p:cNvSpPr txBox="1">
            <a:spLocks/>
          </p:cNvSpPr>
          <p:nvPr/>
        </p:nvSpPr>
        <p:spPr>
          <a:xfrm>
            <a:off x="695326" y="2305878"/>
            <a:ext cx="3921498" cy="2293216"/>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Bygningene og anleggene har en særstilling i Norge </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I </a:t>
            </a:r>
            <a:r>
              <a:rPr lang="nb-NO">
                <a:solidFill>
                  <a:srgbClr val="000000"/>
                </a:solidFill>
              </a:rPr>
              <a:t>Norge representerer de </a:t>
            </a:r>
            <a:r>
              <a:rPr kumimoji="0" lang="nb-NO" sz="2000" b="0" i="0" u="none" strike="noStrike" kern="1200" cap="none" spc="0" normalizeH="0" baseline="0" noProof="0">
                <a:ln>
                  <a:noFill/>
                </a:ln>
                <a:solidFill>
                  <a:srgbClr val="000000"/>
                </a:solidFill>
                <a:effectLst/>
                <a:uLnTx/>
                <a:uFillTx/>
                <a:ea typeface="+mn-ea"/>
                <a:cs typeface="+mn-cs"/>
              </a:rPr>
              <a:t>en 1000-årig kontinuitet som er tett sammenlenket med rikets og kulturens framvekst</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endParaRPr kumimoji="0" lang="nb-NO" sz="2000" b="0" i="0" u="none" strike="noStrike" kern="1200" cap="none" spc="0" normalizeH="0" baseline="0" noProof="0">
              <a:ln>
                <a:noFill/>
              </a:ln>
              <a:solidFill>
                <a:srgbClr val="000000"/>
              </a:solidFill>
              <a:effectLst/>
              <a:uLnTx/>
              <a:uFillTx/>
              <a:ea typeface="+mn-ea"/>
              <a:cs typeface="+mn-cs"/>
            </a:endParaRPr>
          </a:p>
        </p:txBody>
      </p:sp>
      <p:sp>
        <p:nvSpPr>
          <p:cNvPr id="9" name="TekstSylinder 8">
            <a:extLst>
              <a:ext uri="{FF2B5EF4-FFF2-40B4-BE49-F238E27FC236}">
                <a16:creationId xmlns:a16="http://schemas.microsoft.com/office/drawing/2014/main" id="{CD647DD3-57D2-42EF-993B-E24F972D2FDF}"/>
              </a:ext>
            </a:extLst>
          </p:cNvPr>
          <p:cNvSpPr txBox="1"/>
          <p:nvPr/>
        </p:nvSpPr>
        <p:spPr>
          <a:xfrm>
            <a:off x="10679483" y="6534834"/>
            <a:ext cx="1426016" cy="215444"/>
          </a:xfrm>
          <a:prstGeom prst="rect">
            <a:avLst/>
          </a:prstGeom>
          <a:noFill/>
        </p:spPr>
        <p:txBody>
          <a:bodyPr wrap="square" rtlCol="0">
            <a:spAutoFit/>
          </a:bodyPr>
          <a:lstStyle/>
          <a:p>
            <a:pPr defTabSz="914483"/>
            <a:r>
              <a:rPr lang="nb-NO" sz="800">
                <a:solidFill>
                  <a:srgbClr val="FFFFFF">
                    <a:lumMod val="85000"/>
                  </a:srgbClr>
                </a:solidFill>
              </a:rPr>
              <a:t>Foto: Helge </a:t>
            </a:r>
            <a:r>
              <a:rPr lang="nb-NO" sz="800" err="1">
                <a:solidFill>
                  <a:srgbClr val="FFFFFF">
                    <a:lumMod val="85000"/>
                  </a:srgbClr>
                </a:solidFill>
              </a:rPr>
              <a:t>Høifødt</a:t>
            </a:r>
            <a:endParaRPr lang="nb-NO" sz="800">
              <a:solidFill>
                <a:srgbClr val="FFFFFF">
                  <a:lumMod val="85000"/>
                </a:srgbClr>
              </a:solidFill>
            </a:endParaRPr>
          </a:p>
        </p:txBody>
      </p:sp>
      <p:sp>
        <p:nvSpPr>
          <p:cNvPr id="15" name="Plassholder for innhold 2">
            <a:extLst>
              <a:ext uri="{FF2B5EF4-FFF2-40B4-BE49-F238E27FC236}">
                <a16:creationId xmlns:a16="http://schemas.microsoft.com/office/drawing/2014/main" id="{6BBAB4BD-EDA5-4A88-B6B3-A918F00DA0EF}"/>
              </a:ext>
            </a:extLst>
          </p:cNvPr>
          <p:cNvSpPr txBox="1">
            <a:spLocks/>
          </p:cNvSpPr>
          <p:nvPr/>
        </p:nvSpPr>
        <p:spPr>
          <a:xfrm>
            <a:off x="1383631" y="6478455"/>
            <a:ext cx="3807059" cy="246221"/>
          </a:xfrm>
          <a:prstGeom prst="rect">
            <a:avLst/>
          </a:prstGeom>
        </p:spPr>
        <p:txBody>
          <a:bodyPr vert="horz" wrap="square" lIns="0" tIns="0" rIns="360000" bIns="0" rtlCol="0" anchor="t">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r>
              <a:rPr kumimoji="0" lang="nb-NO" sz="1600" b="0" i="1" u="none" strike="noStrike" kern="1200" cap="none" spc="0" normalizeH="0" baseline="0" noProof="0">
                <a:ln>
                  <a:noFill/>
                </a:ln>
                <a:solidFill>
                  <a:srgbClr val="000000"/>
                </a:solidFill>
                <a:effectLst/>
                <a:uLnTx/>
                <a:uFillTx/>
                <a:ea typeface="+mn-ea"/>
                <a:cs typeface="+mn-cs"/>
              </a:rPr>
              <a:t>Borgund Stavkirke, </a:t>
            </a:r>
            <a:r>
              <a:rPr lang="nb-NO" sz="1600" i="1" baseline="0">
                <a:solidFill>
                  <a:srgbClr val="000000"/>
                </a:solidFill>
              </a:rPr>
              <a:t>bygget etter</a:t>
            </a:r>
            <a:r>
              <a:rPr kumimoji="0" lang="nb-NO" sz="1600" b="0" i="1" u="none" strike="noStrike" kern="1200" cap="none" spc="0" normalizeH="0" noProof="0">
                <a:ln>
                  <a:noFill/>
                </a:ln>
                <a:solidFill>
                  <a:srgbClr val="000000"/>
                </a:solidFill>
                <a:effectLst/>
                <a:uLnTx/>
                <a:uFillTx/>
                <a:ea typeface="+mn-ea"/>
                <a:cs typeface="+mn-cs"/>
              </a:rPr>
              <a:t> 1181</a:t>
            </a:r>
            <a:endParaRPr kumimoji="0" lang="nb-NO" sz="1600" b="0" i="1" u="none" strike="noStrike" kern="1200" cap="none" spc="0" normalizeH="0" baseline="0" noProof="0">
              <a:ln>
                <a:noFill/>
              </a:ln>
              <a:solidFill>
                <a:srgbClr val="000000"/>
              </a:solidFill>
              <a:effectLst/>
              <a:uLnTx/>
              <a:uFillTx/>
              <a:ea typeface="+mn-ea"/>
              <a:cs typeface="+mn-cs"/>
            </a:endParaRPr>
          </a:p>
        </p:txBody>
      </p:sp>
      <p:pic>
        <p:nvPicPr>
          <p:cNvPr id="2" name="Bilde 1"/>
          <p:cNvPicPr>
            <a:picLocks noChangeAspect="1"/>
          </p:cNvPicPr>
          <p:nvPr/>
        </p:nvPicPr>
        <p:blipFill rotWithShape="1">
          <a:blip r:embed="rId3" cstate="print">
            <a:extLst>
              <a:ext uri="{28A0092B-C50C-407E-A947-70E740481C1C}">
                <a14:useLocalDpi xmlns:a14="http://schemas.microsoft.com/office/drawing/2010/main" val="0"/>
              </a:ext>
            </a:extLst>
          </a:blip>
          <a:srcRect l="12867" r="14363"/>
          <a:stretch/>
        </p:blipFill>
        <p:spPr>
          <a:xfrm>
            <a:off x="4714240" y="0"/>
            <a:ext cx="7477760" cy="6858000"/>
          </a:xfrm>
          <a:prstGeom prst="rect">
            <a:avLst/>
          </a:prstGeom>
        </p:spPr>
      </p:pic>
      <p:sp>
        <p:nvSpPr>
          <p:cNvPr id="10" name="TekstSylinder 9"/>
          <p:cNvSpPr txBox="1"/>
          <p:nvPr/>
        </p:nvSpPr>
        <p:spPr>
          <a:xfrm>
            <a:off x="9906510" y="6392762"/>
            <a:ext cx="2335237" cy="400110"/>
          </a:xfrm>
          <a:prstGeom prst="rect">
            <a:avLst/>
          </a:prstGeom>
          <a:noFill/>
        </p:spPr>
        <p:txBody>
          <a:bodyPr wrap="square" rtlCol="0">
            <a:spAutoFit/>
          </a:bodyPr>
          <a:lstStyle/>
          <a:p>
            <a:pPr defTabSz="914483"/>
            <a:r>
              <a:rPr lang="nb-NO" sz="1000">
                <a:solidFill>
                  <a:schemeClr val="bg1"/>
                </a:solidFill>
                <a:latin typeface="Calibri" panose="020F0502020204030204" pitchFamily="34" charset="0"/>
                <a:cs typeface="Calibri" panose="020F0502020204030204" pitchFamily="34" charset="0"/>
              </a:rPr>
              <a:t>Foto: Riksantikvaren, Lene Buskoven, </a:t>
            </a:r>
          </a:p>
          <a:p>
            <a:pPr defTabSz="914483"/>
            <a:r>
              <a:rPr lang="nb-NO" sz="1000">
                <a:solidFill>
                  <a:schemeClr val="bg1"/>
                </a:solidFill>
                <a:latin typeface="Calibri" panose="020F0502020204030204" pitchFamily="34" charset="0"/>
                <a:cs typeface="Calibri" panose="020F0502020204030204" pitchFamily="34" charset="0"/>
              </a:rPr>
              <a:t>CC BY-SA 4.0</a:t>
            </a:r>
          </a:p>
        </p:txBody>
      </p:sp>
    </p:spTree>
    <p:extLst>
      <p:ext uri="{BB962C8B-B14F-4D97-AF65-F5344CB8AC3E}">
        <p14:creationId xmlns:p14="http://schemas.microsoft.com/office/powerpoint/2010/main" val="327561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3">
            <a:extLst>
              <a:ext uri="{FF2B5EF4-FFF2-40B4-BE49-F238E27FC236}">
                <a16:creationId xmlns:a16="http://schemas.microsoft.com/office/drawing/2014/main" id="{F9AFC18D-2887-4D7B-BAC2-2E80B2467297}"/>
              </a:ext>
            </a:extLst>
          </p:cNvPr>
          <p:cNvSpPr txBox="1">
            <a:spLocks/>
          </p:cNvSpPr>
          <p:nvPr/>
        </p:nvSpPr>
        <p:spPr>
          <a:xfrm>
            <a:off x="695325" y="1113183"/>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Kirker</a:t>
            </a:r>
          </a:p>
        </p:txBody>
      </p:sp>
      <p:sp>
        <p:nvSpPr>
          <p:cNvPr id="9" name="TekstSylinder 8">
            <a:extLst>
              <a:ext uri="{FF2B5EF4-FFF2-40B4-BE49-F238E27FC236}">
                <a16:creationId xmlns:a16="http://schemas.microsoft.com/office/drawing/2014/main" id="{C8CB7B6B-4973-4A3C-9E7F-2A6FF5AEA12C}"/>
              </a:ext>
            </a:extLst>
          </p:cNvPr>
          <p:cNvSpPr txBox="1"/>
          <p:nvPr/>
        </p:nvSpPr>
        <p:spPr>
          <a:xfrm>
            <a:off x="10765984" y="6490931"/>
            <a:ext cx="1426016" cy="215444"/>
          </a:xfrm>
          <a:prstGeom prst="rect">
            <a:avLst/>
          </a:prstGeom>
          <a:noFill/>
        </p:spPr>
        <p:txBody>
          <a:bodyPr wrap="square" rtlCol="0">
            <a:spAutoFit/>
          </a:bodyPr>
          <a:lstStyle/>
          <a:p>
            <a:pPr defTabSz="914483"/>
            <a:r>
              <a:rPr lang="nb-NO" sz="800">
                <a:solidFill>
                  <a:srgbClr val="FFFFFF"/>
                </a:solidFill>
              </a:rPr>
              <a:t>Foto: norske-kirker.net</a:t>
            </a:r>
          </a:p>
        </p:txBody>
      </p:sp>
      <p:sp>
        <p:nvSpPr>
          <p:cNvPr id="10" name="Plassholder for innhold 2">
            <a:extLst>
              <a:ext uri="{FF2B5EF4-FFF2-40B4-BE49-F238E27FC236}">
                <a16:creationId xmlns:a16="http://schemas.microsoft.com/office/drawing/2014/main" id="{6A936F5D-7C04-4B9F-93EC-16BC3C0C7CFF}"/>
              </a:ext>
            </a:extLst>
          </p:cNvPr>
          <p:cNvSpPr txBox="1">
            <a:spLocks/>
          </p:cNvSpPr>
          <p:nvPr/>
        </p:nvSpPr>
        <p:spPr>
          <a:xfrm>
            <a:off x="695326" y="2305878"/>
            <a:ext cx="3921498" cy="2421910"/>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Bygningene og anleggene har en særstilling i Norge </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I </a:t>
            </a:r>
            <a:r>
              <a:rPr lang="nb-NO">
                <a:solidFill>
                  <a:srgbClr val="000000"/>
                </a:solidFill>
              </a:rPr>
              <a:t>Norge representerer de </a:t>
            </a:r>
            <a:r>
              <a:rPr kumimoji="0" lang="nb-NO" sz="2000" b="0" i="0" u="none" strike="noStrike" kern="1200" cap="none" spc="0" normalizeH="0" baseline="0" noProof="0">
                <a:ln>
                  <a:noFill/>
                </a:ln>
                <a:solidFill>
                  <a:srgbClr val="000000"/>
                </a:solidFill>
                <a:effectLst/>
                <a:uLnTx/>
                <a:uFillTx/>
                <a:ea typeface="+mn-ea"/>
                <a:cs typeface="+mn-cs"/>
              </a:rPr>
              <a:t>en 1000-årig kontinuitet som er tett sammenlenket med rikets og kulturens framvekst</a:t>
            </a:r>
          </a:p>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endParaRPr kumimoji="0" lang="nb-NO" sz="2000" b="0" i="1" u="none" strike="noStrike" kern="1200" cap="none" spc="0" normalizeH="0" baseline="0" noProof="0">
              <a:ln>
                <a:noFill/>
              </a:ln>
              <a:solidFill>
                <a:srgbClr val="000000"/>
              </a:solidFill>
              <a:effectLst/>
              <a:uLnTx/>
              <a:uFillTx/>
              <a:ea typeface="+mn-ea"/>
              <a:cs typeface="+mn-cs"/>
            </a:endParaRP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endParaRPr kumimoji="0" lang="nb-NO" sz="2000" b="0" i="0" u="none" strike="noStrike" kern="1200" cap="none" spc="0" normalizeH="0" baseline="0" noProof="0">
              <a:ln>
                <a:noFill/>
              </a:ln>
              <a:solidFill>
                <a:srgbClr val="000000"/>
              </a:solidFill>
              <a:effectLst/>
              <a:uLnTx/>
              <a:uFillTx/>
              <a:ea typeface="+mn-ea"/>
              <a:cs typeface="+mn-cs"/>
            </a:endParaRPr>
          </a:p>
        </p:txBody>
      </p:sp>
      <p:sp>
        <p:nvSpPr>
          <p:cNvPr id="12" name="Plassholder for innhold 2">
            <a:extLst>
              <a:ext uri="{FF2B5EF4-FFF2-40B4-BE49-F238E27FC236}">
                <a16:creationId xmlns:a16="http://schemas.microsoft.com/office/drawing/2014/main" id="{6BBAB4BD-EDA5-4A88-B6B3-A918F00DA0EF}"/>
              </a:ext>
            </a:extLst>
          </p:cNvPr>
          <p:cNvSpPr txBox="1">
            <a:spLocks/>
          </p:cNvSpPr>
          <p:nvPr/>
        </p:nvSpPr>
        <p:spPr>
          <a:xfrm>
            <a:off x="2408029" y="6484809"/>
            <a:ext cx="4417590" cy="246221"/>
          </a:xfrm>
          <a:prstGeom prst="rect">
            <a:avLst/>
          </a:prstGeom>
        </p:spPr>
        <p:txBody>
          <a:bodyPr vert="horz" lIns="0" tIns="0" rIns="360000" bIns="0" rtlCol="0" anchor="t">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r>
              <a:rPr kumimoji="0" lang="nb-NO" sz="1600" b="0" i="1" u="none" strike="noStrike" kern="1200" cap="none" spc="0" normalizeH="0" baseline="0" noProof="0">
                <a:ln>
                  <a:noFill/>
                </a:ln>
                <a:solidFill>
                  <a:srgbClr val="000000"/>
                </a:solidFill>
                <a:effectLst/>
                <a:uLnTx/>
                <a:uFillTx/>
                <a:ea typeface="+mn-ea"/>
                <a:cs typeface="+mn-cs"/>
              </a:rPr>
              <a:t>Horten kirke, bygget i 1855</a:t>
            </a:r>
          </a:p>
        </p:txBody>
      </p:sp>
      <p:pic>
        <p:nvPicPr>
          <p:cNvPr id="2" name="Bilde 1"/>
          <p:cNvPicPr>
            <a:picLocks noChangeAspect="1"/>
          </p:cNvPicPr>
          <p:nvPr/>
        </p:nvPicPr>
        <p:blipFill rotWithShape="1">
          <a:blip r:embed="rId3" cstate="print">
            <a:extLst>
              <a:ext uri="{28A0092B-C50C-407E-A947-70E740481C1C}">
                <a14:useLocalDpi xmlns:a14="http://schemas.microsoft.com/office/drawing/2010/main" val="0"/>
              </a:ext>
            </a:extLst>
          </a:blip>
          <a:srcRect l="13671" r="18950" b="7418"/>
          <a:stretch/>
        </p:blipFill>
        <p:spPr>
          <a:xfrm>
            <a:off x="4724399" y="0"/>
            <a:ext cx="7467601" cy="6847840"/>
          </a:xfrm>
          <a:prstGeom prst="rect">
            <a:avLst/>
          </a:prstGeom>
        </p:spPr>
      </p:pic>
      <p:sp>
        <p:nvSpPr>
          <p:cNvPr id="13" name="TekstSylinder 12"/>
          <p:cNvSpPr txBox="1"/>
          <p:nvPr/>
        </p:nvSpPr>
        <p:spPr>
          <a:xfrm>
            <a:off x="9895841" y="6345252"/>
            <a:ext cx="2854960" cy="400110"/>
          </a:xfrm>
          <a:prstGeom prst="rect">
            <a:avLst/>
          </a:prstGeom>
          <a:noFill/>
        </p:spPr>
        <p:txBody>
          <a:bodyPr wrap="square" rtlCol="0">
            <a:spAutoFit/>
          </a:bodyPr>
          <a:lstStyle/>
          <a:p>
            <a:pPr defTabSz="914483"/>
            <a:r>
              <a:rPr lang="nb-NO" sz="1000">
                <a:solidFill>
                  <a:schemeClr val="bg1"/>
                </a:solidFill>
                <a:latin typeface="Calibri" panose="020F0502020204030204" pitchFamily="34" charset="0"/>
                <a:cs typeface="Calibri" panose="020F0502020204030204" pitchFamily="34" charset="0"/>
              </a:rPr>
              <a:t>Foto: Riksantikvaren, Fredrik Eriksen, </a:t>
            </a:r>
          </a:p>
          <a:p>
            <a:pPr defTabSz="914483"/>
            <a:r>
              <a:rPr lang="nb-NO" sz="1000">
                <a:solidFill>
                  <a:schemeClr val="bg1"/>
                </a:solidFill>
                <a:latin typeface="Calibri" panose="020F0502020204030204" pitchFamily="34" charset="0"/>
                <a:cs typeface="Calibri" panose="020F0502020204030204" pitchFamily="34" charset="0"/>
              </a:rPr>
              <a:t>CC BY-SA 4.0</a:t>
            </a:r>
          </a:p>
        </p:txBody>
      </p:sp>
    </p:spTree>
    <p:extLst>
      <p:ext uri="{BB962C8B-B14F-4D97-AF65-F5344CB8AC3E}">
        <p14:creationId xmlns:p14="http://schemas.microsoft.com/office/powerpoint/2010/main" val="160686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 name="Plassholder for lysbildenumm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510EEC-DA4A-4181-ABB5-DD65ABC3BFA7}" type="slidenum">
              <a:rPr kumimoji="0" lang="nb-NO"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 name="Rektangel 8"/>
          <p:cNvSpPr/>
          <p:nvPr/>
        </p:nvSpPr>
        <p:spPr>
          <a:xfrm>
            <a:off x="9180" y="-11238"/>
            <a:ext cx="12182820" cy="6869238"/>
          </a:xfrm>
          <a:prstGeom prst="rect">
            <a:avLst/>
          </a:prstGeom>
          <a:solidFill>
            <a:srgbClr val="00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 name="Tittel 1"/>
          <p:cNvSpPr txBox="1">
            <a:spLocks/>
          </p:cNvSpPr>
          <p:nvPr/>
        </p:nvSpPr>
        <p:spPr>
          <a:xfrm>
            <a:off x="540067" y="2323169"/>
            <a:ext cx="5214073" cy="2310975"/>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FFC000"/>
                </a:solidFill>
                <a:effectLst/>
                <a:uLnTx/>
                <a:uFillTx/>
                <a:latin typeface="Calibri" panose="020F0502020204030204" pitchFamily="34" charset="0"/>
                <a:ea typeface="+mj-ea"/>
                <a:cs typeface="+mj-cs"/>
              </a:rPr>
              <a:t>Modul 1</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FFC000"/>
                </a:solidFill>
                <a:effectLst/>
                <a:uLnTx/>
                <a:uFillTx/>
                <a:latin typeface="Calibri" panose="020F0502020204030204" pitchFamily="34" charset="0"/>
                <a:ea typeface="+mj-ea"/>
                <a:cs typeface="+mj-cs"/>
              </a:rPr>
              <a:t>Introduksjon</a:t>
            </a:r>
            <a:br>
              <a:rPr kumimoji="0" lang="nb-NO" sz="3200" b="0" i="0" u="none" strike="noStrike" kern="1200" cap="none" spc="0" normalizeH="0" baseline="0" noProof="0">
                <a:ln>
                  <a:noFill/>
                </a:ln>
                <a:solidFill>
                  <a:srgbClr val="FFC967"/>
                </a:solidFill>
                <a:effectLst/>
                <a:uLnTx/>
                <a:uFillTx/>
                <a:latin typeface="Calibri" panose="020F0502020204030204" pitchFamily="34" charset="0"/>
                <a:ea typeface="+mj-ea"/>
                <a:cs typeface="+mj-cs"/>
              </a:rPr>
            </a:br>
            <a:br>
              <a:rPr kumimoji="0" lang="nb-NO" sz="3200" b="0" i="0" u="none" strike="noStrike" kern="1200" cap="none" spc="0" normalizeH="0" baseline="0" noProof="0">
                <a:ln>
                  <a:noFill/>
                </a:ln>
                <a:solidFill>
                  <a:srgbClr val="FFC967"/>
                </a:solidFill>
                <a:effectLst/>
                <a:uLnTx/>
                <a:uFillTx/>
                <a:latin typeface="Calibri" panose="020F0502020204030204" pitchFamily="34" charset="0"/>
                <a:ea typeface="+mj-ea"/>
                <a:cs typeface="+mj-cs"/>
              </a:rPr>
            </a:br>
            <a:br>
              <a:rPr kumimoji="0" lang="nb-NO" sz="3200" b="0" i="0" u="none" strike="noStrike" kern="1200" cap="none" spc="0" normalizeH="0" baseline="0" noProof="0">
                <a:ln>
                  <a:noFill/>
                </a:ln>
                <a:solidFill>
                  <a:srgbClr val="FFC967"/>
                </a:solidFill>
                <a:effectLst/>
                <a:uLnTx/>
                <a:uFillTx/>
                <a:latin typeface="Calibri" panose="020F0502020204030204" pitchFamily="34" charset="0"/>
                <a:ea typeface="+mj-ea"/>
                <a:cs typeface="+mj-cs"/>
              </a:rPr>
            </a:br>
            <a:endParaRPr kumimoji="0" lang="nb-NO" sz="3200" b="0" i="0" u="none" strike="noStrike" kern="1200" cap="none" spc="0" normalizeH="0" baseline="0" noProof="0">
              <a:ln>
                <a:noFill/>
              </a:ln>
              <a:solidFill>
                <a:srgbClr val="FFC967"/>
              </a:solidFill>
              <a:effectLst/>
              <a:uLnTx/>
              <a:uFillTx/>
              <a:latin typeface="Calibri" panose="020F0502020204030204" pitchFamily="34" charset="0"/>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sz="3200" b="0" i="0" u="none" strike="noStrike" kern="1200" cap="none" spc="0" normalizeH="0" baseline="0" noProof="0">
              <a:ln>
                <a:noFill/>
              </a:ln>
              <a:solidFill>
                <a:srgbClr val="FFC967"/>
              </a:solidFill>
              <a:effectLst/>
              <a:uLnTx/>
              <a:uFillTx/>
              <a:latin typeface="Calibri" panose="020F0502020204030204" pitchFamily="34" charset="0"/>
              <a:ea typeface="+mj-ea"/>
              <a:cs typeface="+mj-cs"/>
            </a:endParaRPr>
          </a:p>
        </p:txBody>
      </p:sp>
      <p:pic>
        <p:nvPicPr>
          <p:cNvPr id="10" name="Bilde 9">
            <a:extLst>
              <a:ext uri="{FF2B5EF4-FFF2-40B4-BE49-F238E27FC236}">
                <a16:creationId xmlns:a16="http://schemas.microsoft.com/office/drawing/2014/main" id="{060E5350-47BA-4DEA-B5E7-37D3038715A4}"/>
              </a:ext>
            </a:extLst>
          </p:cNvPr>
          <p:cNvPicPr>
            <a:picLocks noChangeAspect="1"/>
          </p:cNvPicPr>
          <p:nvPr/>
        </p:nvPicPr>
        <p:blipFill>
          <a:blip r:embed="rId3"/>
          <a:stretch>
            <a:fillRect/>
          </a:stretch>
        </p:blipFill>
        <p:spPr>
          <a:xfrm>
            <a:off x="540067" y="298251"/>
            <a:ext cx="2035845" cy="1715429"/>
          </a:xfrm>
          <a:prstGeom prst="rect">
            <a:avLst/>
          </a:prstGeom>
          <a:solidFill>
            <a:srgbClr val="000013"/>
          </a:solidFill>
        </p:spPr>
      </p:pic>
      <p:pic>
        <p:nvPicPr>
          <p:cNvPr id="12" name="Picture 2" descr="Skip og ting frå Oseberggrava - Kulturhistorisk museum"/>
          <p:cNvPicPr>
            <a:picLocks noChangeAspect="1" noChangeArrowheads="1"/>
          </p:cNvPicPr>
          <p:nvPr/>
        </p:nvPicPr>
        <p:blipFill rotWithShape="1">
          <a:blip r:embed="rId4">
            <a:extLst>
              <a:ext uri="{28A0092B-C50C-407E-A947-70E740481C1C}">
                <a14:useLocalDpi xmlns:a14="http://schemas.microsoft.com/office/drawing/2010/main" val="0"/>
              </a:ext>
            </a:extLst>
          </a:blip>
          <a:srcRect l="19752" r="12262"/>
          <a:stretch/>
        </p:blipFill>
        <p:spPr bwMode="auto">
          <a:xfrm>
            <a:off x="5971978" y="-11238"/>
            <a:ext cx="6220022" cy="6873007"/>
          </a:xfrm>
          <a:prstGeom prst="rect">
            <a:avLst/>
          </a:prstGeom>
          <a:noFill/>
          <a:extLst>
            <a:ext uri="{909E8E84-426E-40DD-AFC4-6F175D3DCCD1}">
              <a14:hiddenFill xmlns:a14="http://schemas.microsoft.com/office/drawing/2010/main">
                <a:solidFill>
                  <a:srgbClr val="FFFFFF"/>
                </a:solidFill>
              </a14:hiddenFill>
            </a:ext>
          </a:extLst>
        </p:spPr>
      </p:pic>
      <p:sp>
        <p:nvSpPr>
          <p:cNvPr id="13" name="TekstSylinder 12"/>
          <p:cNvSpPr txBox="1"/>
          <p:nvPr/>
        </p:nvSpPr>
        <p:spPr>
          <a:xfrm>
            <a:off x="8389089" y="6556931"/>
            <a:ext cx="4020750" cy="246221"/>
          </a:xfrm>
          <a:prstGeom prst="rect">
            <a:avLst/>
          </a:prstGeom>
          <a:noFill/>
        </p:spPr>
        <p:txBody>
          <a:bodyPr wrap="square" rtlCol="0">
            <a:spAutoFit/>
          </a:bodyPr>
          <a:lstStyle/>
          <a:p>
            <a:pPr defTabSz="914483"/>
            <a:r>
              <a:rPr lang="nn-NO" sz="1000"/>
              <a:t>Foto: Kulturhistorisk museum, UiO/ Eirik Irgens Johnsen, CC BY-SA 4.0</a:t>
            </a:r>
            <a:endParaRPr lang="nb-NO" sz="1000">
              <a:solidFill>
                <a:schemeClr val="bg1"/>
              </a:solidFill>
              <a:latin typeface="Arial"/>
            </a:endParaRPr>
          </a:p>
        </p:txBody>
      </p:sp>
      <p:sp>
        <p:nvSpPr>
          <p:cNvPr id="14" name="Undertittel 2">
            <a:extLst>
              <a:ext uri="{FF2B5EF4-FFF2-40B4-BE49-F238E27FC236}">
                <a16:creationId xmlns:a16="http://schemas.microsoft.com/office/drawing/2014/main" id="{C6EA0616-585D-4DB8-90F6-7124DCBD74DE}"/>
              </a:ext>
            </a:extLst>
          </p:cNvPr>
          <p:cNvSpPr txBox="1">
            <a:spLocks/>
          </p:cNvSpPr>
          <p:nvPr/>
        </p:nvSpPr>
        <p:spPr>
          <a:xfrm>
            <a:off x="449107" y="4276480"/>
            <a:ext cx="5522871" cy="1699731"/>
          </a:xfrm>
          <a:prstGeom prst="rect">
            <a:avLst/>
          </a:prstGeom>
        </p:spPr>
        <p:txBody>
          <a:bodyPr vert="horz" lIns="0" tIns="180000" rIns="360000" bIns="0" rtlCol="0" anchor="t">
            <a:noAutofit/>
          </a:bodyPr>
          <a:lstStyle>
            <a:lvl1pPr marL="0" indent="0" algn="l" defTabSz="914400" rtl="0" eaLnBrk="1" latinLnBrk="0" hangingPunct="1">
              <a:lnSpc>
                <a:spcPct val="100000"/>
              </a:lnSpc>
              <a:spcBef>
                <a:spcPts val="0"/>
              </a:spcBef>
              <a:spcAft>
                <a:spcPts val="200"/>
              </a:spcAft>
              <a:buClr>
                <a:schemeClr val="accent2"/>
              </a:buClr>
              <a:buSzPct val="150000"/>
              <a:buFont typeface="Wingdings" pitchFamily="2" charset="2"/>
              <a:buNone/>
              <a:tabLst>
                <a:tab pos="1331913" algn="l"/>
              </a:tabLst>
              <a:defRPr sz="1800" b="0" i="0" kern="1200">
                <a:solidFill>
                  <a:schemeClr val="bg1"/>
                </a:solidFill>
                <a:latin typeface="+mn-lt"/>
                <a:ea typeface="+mn-ea"/>
                <a:cs typeface="+mn-cs"/>
              </a:defRPr>
            </a:lvl1pPr>
            <a:lvl2pPr marL="457200" indent="0" algn="ctr" defTabSz="914400" rtl="0" eaLnBrk="1" latinLnBrk="0" hangingPunct="1">
              <a:lnSpc>
                <a:spcPct val="100000"/>
              </a:lnSpc>
              <a:spcBef>
                <a:spcPts val="600"/>
              </a:spcBef>
              <a:buClr>
                <a:srgbClr val="FFC000"/>
              </a:buClr>
              <a:buSzPct val="110000"/>
              <a:buFont typeface="Arial" panose="020B0604020202020204" pitchFamily="34" charset="0"/>
              <a:buNone/>
              <a:defRPr sz="2000" b="0" i="0" kern="1200">
                <a:solidFill>
                  <a:schemeClr val="tx1"/>
                </a:solidFill>
                <a:latin typeface="+mn-lt"/>
                <a:ea typeface="+mn-ea"/>
                <a:cs typeface="+mn-cs"/>
              </a:defRPr>
            </a:lvl2pPr>
            <a:lvl3pPr marL="914400" indent="0" algn="ctr" defTabSz="914400" rtl="0" eaLnBrk="1" latinLnBrk="0" hangingPunct="1">
              <a:lnSpc>
                <a:spcPct val="100000"/>
              </a:lnSpc>
              <a:spcBef>
                <a:spcPts val="300"/>
              </a:spcBef>
              <a:buClr>
                <a:schemeClr val="accent5"/>
              </a:buClr>
              <a:buFont typeface="Wingdings" pitchFamily="2" charset="2"/>
              <a:buNone/>
              <a:tabLst/>
              <a:defRPr sz="1800" b="0" i="0" kern="1200">
                <a:solidFill>
                  <a:schemeClr val="tx1"/>
                </a:solidFill>
                <a:latin typeface="+mn-lt"/>
                <a:ea typeface="+mn-ea"/>
                <a:cs typeface="+mn-cs"/>
              </a:defRPr>
            </a:lvl3pPr>
            <a:lvl4pPr marL="1371600" indent="0" algn="ctr" defTabSz="914400" rtl="0" eaLnBrk="1" latinLnBrk="0" hangingPunct="1">
              <a:lnSpc>
                <a:spcPct val="100000"/>
              </a:lnSpc>
              <a:spcBef>
                <a:spcPts val="300"/>
              </a:spcBef>
              <a:buClr>
                <a:schemeClr val="accent2"/>
              </a:buClr>
              <a:buFont typeface="Wingdings" pitchFamily="2" charset="2"/>
              <a:buNone/>
              <a:defRPr sz="1600" b="0" i="0" kern="1200">
                <a:solidFill>
                  <a:schemeClr val="tx1"/>
                </a:solidFill>
                <a:latin typeface="+mn-lt"/>
                <a:ea typeface="+mn-ea"/>
                <a:cs typeface="+mn-cs"/>
              </a:defRPr>
            </a:lvl4pPr>
            <a:lvl5pPr marL="1828800" indent="0" algn="ctr" defTabSz="914400" rtl="0" eaLnBrk="1" latinLnBrk="0" hangingPunct="1">
              <a:lnSpc>
                <a:spcPct val="100000"/>
              </a:lnSpc>
              <a:spcBef>
                <a:spcPts val="300"/>
              </a:spcBef>
              <a:buClr>
                <a:schemeClr val="accent6"/>
              </a:buClr>
              <a:buFont typeface="Wingdings" pitchFamily="2" charset="2"/>
              <a:buNone/>
              <a:tabLst/>
              <a:defRPr sz="1600" b="0" i="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04550" lvl="2" indent="-171450" algn="l"/>
            <a:r>
              <a:rPr lang="nb-NO" sz="2800">
                <a:solidFill>
                  <a:schemeClr val="bg1"/>
                </a:solidFill>
                <a:latin typeface="Calibri" panose="020F0502020204030204" pitchFamily="34" charset="0"/>
                <a:cs typeface="Calibri" panose="020F0502020204030204" pitchFamily="34" charset="0"/>
              </a:rPr>
              <a:t>Kort om RVR-tjenesten</a:t>
            </a:r>
          </a:p>
          <a:p>
            <a:pPr marL="404550" lvl="2" indent="-171450" algn="l"/>
            <a:r>
              <a:rPr lang="nb-NO" sz="2800">
                <a:solidFill>
                  <a:schemeClr val="bg1"/>
                </a:solidFill>
                <a:latin typeface="Calibri" panose="020F0502020204030204" pitchFamily="34" charset="0"/>
                <a:cs typeface="Calibri" panose="020F0502020204030204" pitchFamily="34" charset="0"/>
              </a:rPr>
              <a:t>Kulturhistoriske og </a:t>
            </a:r>
          </a:p>
          <a:p>
            <a:pPr marL="404550" lvl="2" indent="-171450" algn="l"/>
            <a:r>
              <a:rPr lang="nb-NO" sz="2800">
                <a:solidFill>
                  <a:schemeClr val="bg1"/>
                </a:solidFill>
                <a:latin typeface="Calibri" panose="020F0502020204030204" pitchFamily="34" charset="0"/>
                <a:cs typeface="Calibri" panose="020F0502020204030204" pitchFamily="34" charset="0"/>
              </a:rPr>
              <a:t>uerstattelige verdier</a:t>
            </a:r>
          </a:p>
        </p:txBody>
      </p:sp>
    </p:spTree>
    <p:extLst>
      <p:ext uri="{BB962C8B-B14F-4D97-AF65-F5344CB8AC3E}">
        <p14:creationId xmlns:p14="http://schemas.microsoft.com/office/powerpoint/2010/main" val="126380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3">
            <a:extLst>
              <a:ext uri="{FF2B5EF4-FFF2-40B4-BE49-F238E27FC236}">
                <a16:creationId xmlns:a16="http://schemas.microsoft.com/office/drawing/2014/main" id="{833A583D-CF97-4DB1-9FBE-F4889EE62E2C}"/>
              </a:ext>
            </a:extLst>
          </p:cNvPr>
          <p:cNvSpPr txBox="1">
            <a:spLocks/>
          </p:cNvSpPr>
          <p:nvPr/>
        </p:nvSpPr>
        <p:spPr>
          <a:xfrm>
            <a:off x="695325" y="1113183"/>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Kirker</a:t>
            </a:r>
          </a:p>
        </p:txBody>
      </p:sp>
      <p:sp>
        <p:nvSpPr>
          <p:cNvPr id="11" name="Plassholder for innhold 2">
            <a:extLst>
              <a:ext uri="{FF2B5EF4-FFF2-40B4-BE49-F238E27FC236}">
                <a16:creationId xmlns:a16="http://schemas.microsoft.com/office/drawing/2014/main" id="{6BBAB4BD-EDA5-4A88-B6B3-A918F00DA0EF}"/>
              </a:ext>
            </a:extLst>
          </p:cNvPr>
          <p:cNvSpPr txBox="1">
            <a:spLocks/>
          </p:cNvSpPr>
          <p:nvPr/>
        </p:nvSpPr>
        <p:spPr>
          <a:xfrm>
            <a:off x="1974915" y="6509583"/>
            <a:ext cx="4417590" cy="246221"/>
          </a:xfrm>
          <a:prstGeom prst="rect">
            <a:avLst/>
          </a:prstGeom>
        </p:spPr>
        <p:txBody>
          <a:bodyPr vert="horz" lIns="0" tIns="0" rIns="360000" bIns="0" rtlCol="0" anchor="t">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r>
              <a:rPr kumimoji="0" lang="nb-NO" sz="1600" b="0" i="1" u="none" strike="noStrike" kern="1200" cap="none" spc="0" normalizeH="0" baseline="0" noProof="0">
                <a:ln>
                  <a:noFill/>
                </a:ln>
                <a:solidFill>
                  <a:srgbClr val="000000"/>
                </a:solidFill>
                <a:effectLst/>
                <a:uLnTx/>
                <a:uFillTx/>
                <a:ea typeface="+mn-ea"/>
                <a:cs typeface="+mn-cs"/>
              </a:rPr>
              <a:t>Nordlyskatedralen i Alta, bygget i 2013 </a:t>
            </a:r>
          </a:p>
        </p:txBody>
      </p:sp>
      <p:sp>
        <p:nvSpPr>
          <p:cNvPr id="8" name="Plassholder for innhold 2">
            <a:extLst>
              <a:ext uri="{FF2B5EF4-FFF2-40B4-BE49-F238E27FC236}">
                <a16:creationId xmlns:a16="http://schemas.microsoft.com/office/drawing/2014/main" id="{6A936F5D-7C04-4B9F-93EC-16BC3C0C7CFF}"/>
              </a:ext>
            </a:extLst>
          </p:cNvPr>
          <p:cNvSpPr txBox="1">
            <a:spLocks/>
          </p:cNvSpPr>
          <p:nvPr/>
        </p:nvSpPr>
        <p:spPr>
          <a:xfrm>
            <a:off x="695326" y="2305877"/>
            <a:ext cx="3921498" cy="4061469"/>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Bygningene og anleggene har en særstilling i Norge </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I </a:t>
            </a:r>
            <a:r>
              <a:rPr lang="nb-NO">
                <a:solidFill>
                  <a:srgbClr val="000000"/>
                </a:solidFill>
              </a:rPr>
              <a:t>Norge representerer de </a:t>
            </a:r>
            <a:r>
              <a:rPr kumimoji="0" lang="nb-NO" sz="2000" b="0" i="0" u="none" strike="noStrike" kern="1200" cap="none" spc="0" normalizeH="0" baseline="0" noProof="0">
                <a:ln>
                  <a:noFill/>
                </a:ln>
                <a:solidFill>
                  <a:srgbClr val="000000"/>
                </a:solidFill>
                <a:effectLst/>
                <a:uLnTx/>
                <a:uFillTx/>
                <a:ea typeface="+mn-ea"/>
                <a:cs typeface="+mn-cs"/>
              </a:rPr>
              <a:t>en 1000-årig kontinuitet som er tett sammenlenket med rikets og kulturens framvekst</a:t>
            </a:r>
          </a:p>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endParaRPr kumimoji="0" lang="nb-NO" sz="2000" b="0" i="1" u="none" strike="noStrike" kern="1200" cap="none" spc="0" normalizeH="0" baseline="0" noProof="0">
              <a:ln>
                <a:noFill/>
              </a:ln>
              <a:solidFill>
                <a:srgbClr val="000000"/>
              </a:solidFill>
              <a:effectLst/>
              <a:uLnTx/>
              <a:uFillTx/>
              <a:ea typeface="+mn-ea"/>
              <a:cs typeface="+mn-cs"/>
            </a:endParaRP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endParaRPr kumimoji="0" lang="nb-NO" sz="2000" b="0" i="0" u="none" strike="noStrike" kern="1200" cap="none" spc="0" normalizeH="0" baseline="0" noProof="0">
              <a:ln>
                <a:noFill/>
              </a:ln>
              <a:solidFill>
                <a:srgbClr val="000000"/>
              </a:solidFill>
              <a:effectLst/>
              <a:uLnTx/>
              <a:uFillTx/>
              <a:ea typeface="+mn-ea"/>
              <a:cs typeface="+mn-cs"/>
            </a:endParaRPr>
          </a:p>
        </p:txBody>
      </p:sp>
      <p:pic>
        <p:nvPicPr>
          <p:cNvPr id="2" name="Bilde 1"/>
          <p:cNvPicPr>
            <a:picLocks noChangeAspect="1"/>
          </p:cNvPicPr>
          <p:nvPr/>
        </p:nvPicPr>
        <p:blipFill rotWithShape="1">
          <a:blip r:embed="rId3" cstate="print">
            <a:extLst>
              <a:ext uri="{28A0092B-C50C-407E-A947-70E740481C1C}">
                <a14:useLocalDpi xmlns:a14="http://schemas.microsoft.com/office/drawing/2010/main" val="0"/>
              </a:ext>
            </a:extLst>
          </a:blip>
          <a:srcRect t="20305" b="12555"/>
          <a:stretch/>
        </p:blipFill>
        <p:spPr>
          <a:xfrm>
            <a:off x="5334000" y="0"/>
            <a:ext cx="6858000" cy="6858000"/>
          </a:xfrm>
          <a:prstGeom prst="rect">
            <a:avLst/>
          </a:prstGeom>
        </p:spPr>
      </p:pic>
      <p:sp>
        <p:nvSpPr>
          <p:cNvPr id="10" name="TekstSylinder 9"/>
          <p:cNvSpPr txBox="1"/>
          <p:nvPr/>
        </p:nvSpPr>
        <p:spPr>
          <a:xfrm>
            <a:off x="9080204" y="6309528"/>
            <a:ext cx="3007361" cy="400110"/>
          </a:xfrm>
          <a:prstGeom prst="rect">
            <a:avLst/>
          </a:prstGeom>
          <a:noFill/>
        </p:spPr>
        <p:txBody>
          <a:bodyPr wrap="square" rtlCol="0">
            <a:spAutoFit/>
          </a:bodyPr>
          <a:lstStyle/>
          <a:p>
            <a:pPr defTabSz="914483"/>
            <a:r>
              <a:rPr lang="nb-NO" sz="1000">
                <a:solidFill>
                  <a:schemeClr val="bg1"/>
                </a:solidFill>
                <a:latin typeface="Calibri" panose="020F0502020204030204" pitchFamily="34" charset="0"/>
                <a:cs typeface="Calibri" panose="020F0502020204030204" pitchFamily="34" charset="0"/>
              </a:rPr>
              <a:t>Foto: Riksantikvaren, Cathrine Skredderstuen Rolland, </a:t>
            </a:r>
          </a:p>
          <a:p>
            <a:pPr defTabSz="914483"/>
            <a:r>
              <a:rPr lang="nb-NO" sz="1000">
                <a:solidFill>
                  <a:schemeClr val="bg1"/>
                </a:solidFill>
                <a:latin typeface="Calibri" panose="020F0502020204030204" pitchFamily="34" charset="0"/>
                <a:cs typeface="Calibri" panose="020F0502020204030204" pitchFamily="34" charset="0"/>
              </a:rPr>
              <a:t>CC BY-SA 4.0</a:t>
            </a:r>
          </a:p>
        </p:txBody>
      </p:sp>
    </p:spTree>
    <p:extLst>
      <p:ext uri="{BB962C8B-B14F-4D97-AF65-F5344CB8AC3E}">
        <p14:creationId xmlns:p14="http://schemas.microsoft.com/office/powerpoint/2010/main" val="236894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2">
            <a:extLst>
              <a:ext uri="{FF2B5EF4-FFF2-40B4-BE49-F238E27FC236}">
                <a16:creationId xmlns:a16="http://schemas.microsoft.com/office/drawing/2014/main" id="{5AB5F40F-5E34-44CC-A674-7854B377CC2E}"/>
              </a:ext>
            </a:extLst>
          </p:cNvPr>
          <p:cNvSpPr txBox="1">
            <a:spLocks/>
          </p:cNvSpPr>
          <p:nvPr/>
        </p:nvSpPr>
        <p:spPr>
          <a:xfrm>
            <a:off x="695325" y="2488409"/>
            <a:ext cx="5548588" cy="3786949"/>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00000"/>
              </a:buClr>
              <a:defRPr/>
            </a:pPr>
            <a:r>
              <a:rPr lang="nb-NO">
                <a:solidFill>
                  <a:srgbClr val="000000"/>
                </a:solidFill>
              </a:rPr>
              <a:t>Riksantikvaren har definert over 200 områder som verneverdig tett trehusbebyggelse</a:t>
            </a:r>
            <a:endParaRPr lang="en-US">
              <a:solidFill>
                <a:srgbClr val="000000"/>
              </a:solidFill>
            </a:endParaRPr>
          </a:p>
          <a:p>
            <a:pPr marL="575945" lvl="2" indent="-179705">
              <a:buClr>
                <a:srgbClr val="7F7F7F"/>
              </a:buClr>
              <a:defRPr/>
            </a:pPr>
            <a:r>
              <a:rPr lang="nb-NO" sz="1800">
                <a:solidFill>
                  <a:srgbClr val="000000"/>
                </a:solidFill>
              </a:rPr>
              <a:t>Minst 20 hus med mindre enn 8 meters avstand</a:t>
            </a:r>
            <a:endParaRPr lang="en-US" sz="1800">
              <a:solidFill>
                <a:srgbClr val="000000"/>
              </a:solidFill>
            </a:endParaRPr>
          </a:p>
          <a:p>
            <a:pPr marL="575945" lvl="2" indent="-179705">
              <a:buClr>
                <a:srgbClr val="7F7F7F"/>
              </a:buClr>
              <a:defRPr/>
            </a:pPr>
            <a:r>
              <a:rPr lang="nb-NO" sz="1800">
                <a:solidFill>
                  <a:srgbClr val="000000"/>
                </a:solidFill>
              </a:rPr>
              <a:t>Hovedsakelig trehus</a:t>
            </a:r>
            <a:endParaRPr lang="en-US" sz="1800">
              <a:solidFill>
                <a:srgbClr val="000000"/>
              </a:solidFill>
            </a:endParaRPr>
          </a:p>
          <a:p>
            <a:pPr marL="575945" lvl="2" indent="-179705">
              <a:buClr>
                <a:srgbClr val="7F7F7F"/>
              </a:buClr>
              <a:defRPr/>
            </a:pPr>
            <a:r>
              <a:rPr lang="nb-NO" sz="1800">
                <a:solidFill>
                  <a:srgbClr val="000000"/>
                </a:solidFill>
              </a:rPr>
              <a:t>Hovedsakelig verneverdige</a:t>
            </a:r>
            <a:endParaRPr lang="nb-NO" sz="1800">
              <a:solidFill>
                <a:srgbClr val="000000"/>
              </a:solidFill>
              <a:cs typeface="Calibri"/>
            </a:endParaRPr>
          </a:p>
          <a:p>
            <a:pPr>
              <a:buClr>
                <a:srgbClr val="CF0B2C"/>
              </a:buClr>
              <a:defRPr/>
            </a:pPr>
            <a:r>
              <a:rPr kumimoji="0" lang="nb-NO" sz="2000" b="0" i="0" u="none" strike="noStrike" kern="1200" cap="none" spc="0" normalizeH="0" baseline="0" noProof="0">
                <a:ln>
                  <a:noFill/>
                </a:ln>
                <a:solidFill>
                  <a:srgbClr val="000000"/>
                </a:solidFill>
                <a:effectLst/>
                <a:uLnTx/>
                <a:uFillTx/>
                <a:ea typeface="+mn-ea"/>
                <a:cs typeface="+mn-cs"/>
              </a:rPr>
              <a:t>Brannfaren er ekstra stor</a:t>
            </a:r>
            <a:endParaRPr lang="nb-NO">
              <a:solidFill>
                <a:srgbClr val="000000"/>
              </a:solidFill>
              <a:cs typeface="Calibri"/>
            </a:endParaRPr>
          </a:p>
          <a:p>
            <a:pPr marL="575945" lvl="2" indent="-179705">
              <a:buClr>
                <a:srgbClr val="7F7F7F"/>
              </a:buClr>
              <a:defRPr/>
            </a:pPr>
            <a:r>
              <a:rPr kumimoji="0" lang="nb-NO" sz="1800" b="0" i="0" u="none" strike="noStrike" kern="1200" cap="none" spc="0" normalizeH="0" baseline="0" noProof="0">
                <a:ln>
                  <a:noFill/>
                </a:ln>
                <a:solidFill>
                  <a:srgbClr val="000000"/>
                </a:solidFill>
                <a:effectLst/>
                <a:uLnTx/>
                <a:uFillTx/>
                <a:ea typeface="+mn-ea"/>
                <a:cs typeface="+mn-cs"/>
              </a:rPr>
              <a:t>kulturhistorisk viktig</a:t>
            </a:r>
            <a:endParaRPr lang="nb-NO" sz="1800">
              <a:solidFill>
                <a:srgbClr val="000000"/>
              </a:solidFill>
              <a:cs typeface="Calibri"/>
            </a:endParaRPr>
          </a:p>
          <a:p>
            <a:pPr marL="575945" lvl="2" indent="-179705">
              <a:buClr>
                <a:srgbClr val="7F7F7F"/>
              </a:buClr>
              <a:defRPr/>
            </a:pPr>
            <a:r>
              <a:rPr kumimoji="0" lang="nb-NO" sz="1800" b="0" i="0" u="none" strike="noStrike" kern="1200" cap="none" spc="0" normalizeH="0" baseline="0" noProof="0">
                <a:ln>
                  <a:noFill/>
                </a:ln>
                <a:solidFill>
                  <a:srgbClr val="000000"/>
                </a:solidFill>
                <a:effectLst/>
                <a:uLnTx/>
                <a:uFillTx/>
                <a:ea typeface="+mn-ea"/>
                <a:cs typeface="+mn-cs"/>
              </a:rPr>
              <a:t>stort brannpotensiale og spredningsfare</a:t>
            </a:r>
            <a:endParaRPr lang="nb-NO" sz="1800">
              <a:solidFill>
                <a:srgbClr val="000000"/>
              </a:solidFill>
              <a:cs typeface="Calibri"/>
            </a:endParaRPr>
          </a:p>
          <a:p>
            <a:pPr marL="575945" lvl="2" indent="-179705">
              <a:buClr>
                <a:srgbClr val="7F7F7F"/>
              </a:buClr>
              <a:defRPr/>
            </a:pPr>
            <a:r>
              <a:rPr kumimoji="0" lang="nb-NO" sz="1800" b="0" i="0" u="none" strike="noStrike" kern="1200" cap="none" spc="0" normalizeH="0" baseline="0" noProof="0">
                <a:ln>
                  <a:noFill/>
                </a:ln>
                <a:solidFill>
                  <a:srgbClr val="000000"/>
                </a:solidFill>
                <a:effectLst/>
                <a:uLnTx/>
                <a:uFillTx/>
                <a:ea typeface="+mn-ea"/>
                <a:cs typeface="+mn-cs"/>
              </a:rPr>
              <a:t>ofte vanskelig </a:t>
            </a:r>
            <a:r>
              <a:rPr lang="nb-NO" sz="1800">
                <a:solidFill>
                  <a:srgbClr val="000000"/>
                </a:solidFill>
              </a:rPr>
              <a:t>fremkommelighet</a:t>
            </a:r>
            <a:r>
              <a:rPr kumimoji="0" lang="nb-NO" sz="1800" b="0" i="0" u="none" strike="noStrike" kern="1200" cap="none" spc="0" normalizeH="0" baseline="0" noProof="0">
                <a:ln>
                  <a:noFill/>
                </a:ln>
                <a:solidFill>
                  <a:srgbClr val="000000"/>
                </a:solidFill>
                <a:effectLst/>
                <a:uLnTx/>
                <a:uFillTx/>
                <a:ea typeface="+mn-ea"/>
                <a:cs typeface="+mn-cs"/>
              </a:rPr>
              <a:t>/tilgjengelighet.</a:t>
            </a:r>
            <a:endParaRPr lang="nb-NO" sz="1800">
              <a:solidFill>
                <a:srgbClr val="000000"/>
              </a:solidFill>
              <a:cs typeface="Calibri"/>
            </a:endParaRPr>
          </a:p>
          <a:p>
            <a:pPr marL="575945" lvl="2" indent="-179705">
              <a:buClr>
                <a:srgbClr val="7F7F7F"/>
              </a:buClr>
              <a:defRPr/>
            </a:pPr>
            <a:endParaRPr lang="nb-NO"/>
          </a:p>
          <a:p>
            <a:pPr marL="575945" lvl="2" indent="-179705">
              <a:buClr>
                <a:srgbClr val="7F7F7F"/>
              </a:buClr>
              <a:defRPr/>
            </a:pPr>
            <a:endParaRPr lang="nb-NO">
              <a:cs typeface="Calibri"/>
            </a:endParaRPr>
          </a:p>
        </p:txBody>
      </p:sp>
      <p:sp>
        <p:nvSpPr>
          <p:cNvPr id="5" name="Tittel 3">
            <a:extLst>
              <a:ext uri="{FF2B5EF4-FFF2-40B4-BE49-F238E27FC236}">
                <a16:creationId xmlns:a16="http://schemas.microsoft.com/office/drawing/2014/main" id="{E99272D4-F519-44D3-992C-D0527B803E40}"/>
              </a:ext>
            </a:extLst>
          </p:cNvPr>
          <p:cNvSpPr txBox="1">
            <a:spLocks/>
          </p:cNvSpPr>
          <p:nvPr/>
        </p:nvSpPr>
        <p:spPr>
          <a:xfrm>
            <a:off x="695325" y="1113183"/>
            <a:ext cx="963544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Verneverdige tette </a:t>
            </a:r>
            <a:br>
              <a:rPr kumimoji="0" lang="nb-NO" sz="4000" b="0" i="0" u="none" strike="noStrike" kern="1200" cap="none" spc="0" normalizeH="0" baseline="0" noProof="0">
                <a:ln>
                  <a:noFill/>
                </a:ln>
                <a:solidFill>
                  <a:srgbClr val="CF0B2C"/>
                </a:solidFill>
                <a:effectLst/>
                <a:uLnTx/>
                <a:uFillTx/>
                <a:latin typeface="+mn-lt"/>
                <a:ea typeface="+mj-ea"/>
                <a:cs typeface="+mj-cs"/>
              </a:rPr>
            </a:br>
            <a:r>
              <a:rPr kumimoji="0" lang="nb-NO" sz="4000" b="0" i="0" u="none" strike="noStrike" kern="1200" cap="none" spc="0" normalizeH="0" baseline="0" noProof="0">
                <a:ln>
                  <a:noFill/>
                </a:ln>
                <a:solidFill>
                  <a:srgbClr val="CF0B2C"/>
                </a:solidFill>
                <a:effectLst/>
                <a:uLnTx/>
                <a:uFillTx/>
                <a:latin typeface="+mn-lt"/>
                <a:ea typeface="+mj-ea"/>
                <a:cs typeface="+mj-cs"/>
              </a:rPr>
              <a:t>trehusområder</a:t>
            </a:r>
          </a:p>
        </p:txBody>
      </p:sp>
      <p:pic>
        <p:nvPicPr>
          <p:cNvPr id="6" name="Picture 8" descr="Undredal var et av stoppene på turen inn mot Nærøyfjorden IMG_2491-min —  Urbantoglandlig"/>
          <p:cNvPicPr>
            <a:picLocks noChangeAspect="1" noChangeArrowheads="1"/>
          </p:cNvPicPr>
          <p:nvPr/>
        </p:nvPicPr>
        <p:blipFill rotWithShape="1">
          <a:blip r:embed="rId3">
            <a:extLst>
              <a:ext uri="{28A0092B-C50C-407E-A947-70E740481C1C}">
                <a14:useLocalDpi xmlns:a14="http://schemas.microsoft.com/office/drawing/2010/main" val="0"/>
              </a:ext>
            </a:extLst>
          </a:blip>
          <a:srcRect l="9954" t="-115" r="20773" b="115"/>
          <a:stretch/>
        </p:blipFill>
        <p:spPr bwMode="auto">
          <a:xfrm>
            <a:off x="5828306" y="-31806"/>
            <a:ext cx="6363693" cy="6889806"/>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p:cNvSpPr txBox="1"/>
          <p:nvPr/>
        </p:nvSpPr>
        <p:spPr>
          <a:xfrm>
            <a:off x="9134168" y="6642556"/>
            <a:ext cx="2158848" cy="215444"/>
          </a:xfrm>
          <a:prstGeom prst="rect">
            <a:avLst/>
          </a:prstGeom>
          <a:noFill/>
        </p:spPr>
        <p:txBody>
          <a:bodyPr wrap="square" rtlCol="0">
            <a:spAutoFit/>
          </a:bodyPr>
          <a:lstStyle/>
          <a:p>
            <a:pPr defTabSz="914483"/>
            <a:r>
              <a:rPr lang="nb-NO" sz="800">
                <a:solidFill>
                  <a:schemeClr val="bg1"/>
                </a:solidFill>
                <a:latin typeface="Arial"/>
              </a:rPr>
              <a:t>Foto: Reisebloggen </a:t>
            </a:r>
            <a:r>
              <a:rPr lang="nb-NO" sz="800" err="1">
                <a:solidFill>
                  <a:schemeClr val="bg1"/>
                </a:solidFill>
                <a:latin typeface="Arial"/>
              </a:rPr>
              <a:t>urbantoglandlig</a:t>
            </a:r>
            <a:endParaRPr lang="nb-NO" sz="800">
              <a:solidFill>
                <a:schemeClr val="bg1"/>
              </a:solidFill>
              <a:latin typeface="Arial"/>
            </a:endParaRPr>
          </a:p>
        </p:txBody>
      </p:sp>
      <p:sp>
        <p:nvSpPr>
          <p:cNvPr id="3" name="Rektangel 2"/>
          <p:cNvSpPr/>
          <p:nvPr/>
        </p:nvSpPr>
        <p:spPr>
          <a:xfrm>
            <a:off x="4326360" y="6521390"/>
            <a:ext cx="1503938" cy="338554"/>
          </a:xfrm>
          <a:prstGeom prst="rect">
            <a:avLst/>
          </a:prstGeom>
        </p:spPr>
        <p:txBody>
          <a:bodyPr wrap="none" lIns="91440" tIns="45720" rIns="91440" bIns="45720" anchor="t">
            <a:spAutoFit/>
          </a:bodyPr>
          <a:lstStyle/>
          <a:p>
            <a:r>
              <a:rPr lang="nb-NO" sz="1600" i="1"/>
              <a:t>Undredal i Sogn</a:t>
            </a:r>
          </a:p>
        </p:txBody>
      </p:sp>
    </p:spTree>
    <p:extLst>
      <p:ext uri="{BB962C8B-B14F-4D97-AF65-F5344CB8AC3E}">
        <p14:creationId xmlns:p14="http://schemas.microsoft.com/office/powerpoint/2010/main" val="65692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510EEC-DA4A-4181-ABB5-DD65ABC3BFA7}" type="slidenum">
              <a:rPr kumimoji="0" lang="nb-NO"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 name="Rektangel 8"/>
          <p:cNvSpPr/>
          <p:nvPr/>
        </p:nvSpPr>
        <p:spPr>
          <a:xfrm>
            <a:off x="0" y="1"/>
            <a:ext cx="12182820" cy="6869238"/>
          </a:xfrm>
          <a:prstGeom prst="rect">
            <a:avLst/>
          </a:prstGeom>
          <a:solidFill>
            <a:srgbClr val="00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pic>
        <p:nvPicPr>
          <p:cNvPr id="7" name="Bilde 6"/>
          <p:cNvPicPr>
            <a:picLocks noChangeAspect="1"/>
          </p:cNvPicPr>
          <p:nvPr/>
        </p:nvPicPr>
        <p:blipFill rotWithShape="1">
          <a:blip r:embed="rId3">
            <a:extLst>
              <a:ext uri="{28A0092B-C50C-407E-A947-70E740481C1C}">
                <a14:useLocalDpi xmlns:a14="http://schemas.microsoft.com/office/drawing/2010/main" val="0"/>
              </a:ext>
            </a:extLst>
          </a:blip>
          <a:srcRect l="22877" r="15677"/>
          <a:stretch/>
        </p:blipFill>
        <p:spPr>
          <a:xfrm>
            <a:off x="5865840" y="5620"/>
            <a:ext cx="6316980" cy="6858000"/>
          </a:xfrm>
          <a:prstGeom prst="rect">
            <a:avLst/>
          </a:prstGeom>
        </p:spPr>
      </p:pic>
      <p:sp>
        <p:nvSpPr>
          <p:cNvPr id="8" name="TekstSylinder 7"/>
          <p:cNvSpPr txBox="1"/>
          <p:nvPr/>
        </p:nvSpPr>
        <p:spPr>
          <a:xfrm>
            <a:off x="11132369" y="6407237"/>
            <a:ext cx="2546526" cy="215444"/>
          </a:xfrm>
          <a:prstGeom prst="rect">
            <a:avLst/>
          </a:prstGeom>
          <a:noFill/>
        </p:spPr>
        <p:txBody>
          <a:bodyPr wrap="square" rtlCol="0">
            <a:spAutoFit/>
          </a:bodyPr>
          <a:lstStyle/>
          <a:p>
            <a:pPr defTabSz="914483"/>
            <a:r>
              <a:rPr lang="nb-NO" sz="800">
                <a:latin typeface="Arial"/>
              </a:rPr>
              <a:t>Foto: OBRE</a:t>
            </a:r>
          </a:p>
        </p:txBody>
      </p:sp>
      <p:sp>
        <p:nvSpPr>
          <p:cNvPr id="14" name="Plassholder for innhold 2">
            <a:extLst>
              <a:ext uri="{FF2B5EF4-FFF2-40B4-BE49-F238E27FC236}">
                <a16:creationId xmlns:a16="http://schemas.microsoft.com/office/drawing/2014/main" id="{033690B5-2826-4A88-B3A9-031D0F476F00}"/>
              </a:ext>
            </a:extLst>
          </p:cNvPr>
          <p:cNvSpPr txBox="1">
            <a:spLocks/>
          </p:cNvSpPr>
          <p:nvPr/>
        </p:nvSpPr>
        <p:spPr>
          <a:xfrm>
            <a:off x="9179" y="1331346"/>
            <a:ext cx="5856660" cy="1511024"/>
          </a:xfrm>
          <a:prstGeom prst="rect">
            <a:avLst/>
          </a:prstGeom>
        </p:spPr>
        <p:txBody>
          <a:bodyPr lIns="720000" tIns="360000" rIns="0" bIns="0"/>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C00000"/>
              </a:buClr>
              <a:buSzPct val="150000"/>
              <a:buFont typeface="Wingdings" pitchFamily="2" charset="2"/>
              <a:buChar char="§"/>
              <a:tabLst/>
              <a:defRPr/>
            </a:pPr>
            <a:r>
              <a:rPr kumimoji="0" lang="nb-NO" sz="1800" b="0" i="0" u="none" strike="noStrike" kern="1200" cap="none" spc="0" normalizeH="0" baseline="0" noProof="0" dirty="0">
                <a:ln>
                  <a:noFill/>
                </a:ln>
                <a:solidFill>
                  <a:srgbClr val="FFFFFF"/>
                </a:solidFill>
                <a:effectLst/>
                <a:uLnTx/>
                <a:uFillTx/>
                <a:latin typeface="Calibri"/>
                <a:ea typeface="+mn-ea"/>
                <a:cs typeface="+mn-cs"/>
              </a:rPr>
              <a:t>Hva sitter du igjen med?</a:t>
            </a:r>
          </a:p>
          <a:p>
            <a:pPr>
              <a:buClr>
                <a:srgbClr val="C00000"/>
              </a:buClr>
              <a:defRPr/>
            </a:pPr>
            <a:r>
              <a:rPr lang="nb-NO" sz="1800" dirty="0">
                <a:solidFill>
                  <a:schemeClr val="bg1"/>
                </a:solidFill>
              </a:rPr>
              <a:t>Hvilke kulturhistoriske objekter har du i ditt distrikt?</a:t>
            </a:r>
          </a:p>
          <a:p>
            <a:pPr marL="342900" marR="0" lvl="0" indent="-342900" algn="l" defTabSz="914400" rtl="0" eaLnBrk="1" fontAlgn="auto" latinLnBrk="0" hangingPunct="1">
              <a:lnSpc>
                <a:spcPct val="100000"/>
              </a:lnSpc>
              <a:spcBef>
                <a:spcPts val="1200"/>
              </a:spcBef>
              <a:spcAft>
                <a:spcPts val="0"/>
              </a:spcAft>
              <a:buClr>
                <a:srgbClr val="C00000"/>
              </a:buClr>
              <a:buSzPct val="150000"/>
              <a:buFont typeface="Wingdings" pitchFamily="2" charset="2"/>
              <a:buChar char="§"/>
              <a:tabLst/>
              <a:defRPr/>
            </a:pPr>
            <a:endParaRPr kumimoji="0" lang="nb-NO"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5" name="Bilde 14">
            <a:extLst>
              <a:ext uri="{FF2B5EF4-FFF2-40B4-BE49-F238E27FC236}">
                <a16:creationId xmlns:a16="http://schemas.microsoft.com/office/drawing/2014/main" id="{2F180C16-8C40-4692-8E91-08726A07D642}"/>
              </a:ext>
            </a:extLst>
          </p:cNvPr>
          <p:cNvPicPr>
            <a:picLocks noChangeAspect="1"/>
          </p:cNvPicPr>
          <p:nvPr/>
        </p:nvPicPr>
        <p:blipFill>
          <a:blip r:embed="rId4"/>
          <a:stretch>
            <a:fillRect/>
          </a:stretch>
        </p:blipFill>
        <p:spPr>
          <a:xfrm>
            <a:off x="1281862" y="3494909"/>
            <a:ext cx="3311294" cy="2790138"/>
          </a:xfrm>
          <a:prstGeom prst="rect">
            <a:avLst/>
          </a:prstGeom>
          <a:solidFill>
            <a:srgbClr val="000013"/>
          </a:solidFill>
        </p:spPr>
      </p:pic>
      <p:sp>
        <p:nvSpPr>
          <p:cNvPr id="16" name="Tittel 3">
            <a:extLst>
              <a:ext uri="{FF2B5EF4-FFF2-40B4-BE49-F238E27FC236}">
                <a16:creationId xmlns:a16="http://schemas.microsoft.com/office/drawing/2014/main" id="{05976EF8-360A-4159-8DF7-6DC24AAE8336}"/>
              </a:ext>
            </a:extLst>
          </p:cNvPr>
          <p:cNvSpPr txBox="1">
            <a:spLocks/>
          </p:cNvSpPr>
          <p:nvPr/>
        </p:nvSpPr>
        <p:spPr>
          <a:xfrm>
            <a:off x="9179" y="-11238"/>
            <a:ext cx="5856660" cy="1342584"/>
          </a:xfrm>
          <a:prstGeom prst="rect">
            <a:avLst/>
          </a:prstGeom>
        </p:spPr>
        <p:txBody>
          <a:bodyPr wrap="square" lIns="720000" tIns="72000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nb-NO" sz="4000" dirty="0">
                <a:solidFill>
                  <a:srgbClr val="FFC000"/>
                </a:solidFill>
                <a:cs typeface="Calibri" panose="020F0502020204030204" pitchFamily="34" charset="0"/>
              </a:rPr>
              <a:t>Oppsummering</a:t>
            </a:r>
          </a:p>
        </p:txBody>
      </p:sp>
    </p:spTree>
    <p:extLst>
      <p:ext uri="{BB962C8B-B14F-4D97-AF65-F5344CB8AC3E}">
        <p14:creationId xmlns:p14="http://schemas.microsoft.com/office/powerpoint/2010/main" val="82484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 name="Plassholder for lysbildenumm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510EEC-DA4A-4181-ABB5-DD65ABC3BFA7}" type="slidenum">
              <a:rPr kumimoji="0" lang="nb-NO"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 name="Rektangel 8"/>
          <p:cNvSpPr/>
          <p:nvPr/>
        </p:nvSpPr>
        <p:spPr>
          <a:xfrm>
            <a:off x="9180" y="-11238"/>
            <a:ext cx="12182820" cy="6869238"/>
          </a:xfrm>
          <a:prstGeom prst="rect">
            <a:avLst/>
          </a:prstGeom>
          <a:solidFill>
            <a:srgbClr val="00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1" name="Tittel 3"/>
          <p:cNvSpPr txBox="1">
            <a:spLocks/>
          </p:cNvSpPr>
          <p:nvPr/>
        </p:nvSpPr>
        <p:spPr>
          <a:xfrm>
            <a:off x="832637" y="2468681"/>
            <a:ext cx="9149563" cy="14077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nb-NO" sz="4000">
                <a:solidFill>
                  <a:srgbClr val="FFC000"/>
                </a:solidFill>
                <a:latin typeface="Calibri" panose="020F0502020204030204" pitchFamily="34" charset="0"/>
                <a:cs typeface="Calibri" panose="020F0502020204030204" pitchFamily="34" charset="0"/>
              </a:rPr>
              <a:t>Kort om  RVR-tjenesten</a:t>
            </a:r>
          </a:p>
        </p:txBody>
      </p:sp>
    </p:spTree>
    <p:extLst>
      <p:ext uri="{BB962C8B-B14F-4D97-AF65-F5344CB8AC3E}">
        <p14:creationId xmlns:p14="http://schemas.microsoft.com/office/powerpoint/2010/main" val="1840350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4">
            <a:extLst>
              <a:ext uri="{FF2B5EF4-FFF2-40B4-BE49-F238E27FC236}">
                <a16:creationId xmlns:a16="http://schemas.microsoft.com/office/drawing/2014/main" id="{719A464C-F980-4079-A1B1-131377AADFF2}"/>
              </a:ext>
            </a:extLst>
          </p:cNvPr>
          <p:cNvSpPr txBox="1">
            <a:spLocks/>
          </p:cNvSpPr>
          <p:nvPr/>
        </p:nvSpPr>
        <p:spPr>
          <a:xfrm>
            <a:off x="639906" y="1709530"/>
            <a:ext cx="5790715" cy="1944095"/>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Samarbeid mellom brannvesenet og forsikringsnæringen</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Mål – å berge mest mulig verdier ved branner, vannlekkasjer eller andre akutte skader</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Tjenesten startet opp i 1986</a:t>
            </a:r>
          </a:p>
        </p:txBody>
      </p:sp>
      <p:pic>
        <p:nvPicPr>
          <p:cNvPr id="7" name="Bilde 6">
            <a:extLst>
              <a:ext uri="{FF2B5EF4-FFF2-40B4-BE49-F238E27FC236}">
                <a16:creationId xmlns:a16="http://schemas.microsoft.com/office/drawing/2014/main" id="{4EFA544B-AF53-4FEA-837D-BA6D761D628C}"/>
              </a:ext>
            </a:extLst>
          </p:cNvPr>
          <p:cNvPicPr>
            <a:picLocks noChangeAspect="1"/>
          </p:cNvPicPr>
          <p:nvPr/>
        </p:nvPicPr>
        <p:blipFill rotWithShape="1">
          <a:blip r:embed="rId3"/>
          <a:srcRect l="19798" t="225" r="12015" b="-225"/>
          <a:stretch/>
        </p:blipFill>
        <p:spPr>
          <a:xfrm>
            <a:off x="6430621" y="0"/>
            <a:ext cx="5786779" cy="6876471"/>
          </a:xfrm>
          <a:prstGeom prst="rect">
            <a:avLst/>
          </a:prstGeom>
        </p:spPr>
      </p:pic>
      <p:sp>
        <p:nvSpPr>
          <p:cNvPr id="8" name="TekstSylinder 7">
            <a:extLst>
              <a:ext uri="{FF2B5EF4-FFF2-40B4-BE49-F238E27FC236}">
                <a16:creationId xmlns:a16="http://schemas.microsoft.com/office/drawing/2014/main" id="{09921D4F-E74B-4759-A4A9-C110C141C63E}"/>
              </a:ext>
            </a:extLst>
          </p:cNvPr>
          <p:cNvSpPr txBox="1"/>
          <p:nvPr/>
        </p:nvSpPr>
        <p:spPr>
          <a:xfrm>
            <a:off x="10944137" y="6532008"/>
            <a:ext cx="2546526" cy="215444"/>
          </a:xfrm>
          <a:prstGeom prst="rect">
            <a:avLst/>
          </a:prstGeom>
          <a:noFill/>
        </p:spPr>
        <p:txBody>
          <a:bodyPr wrap="square" rtlCol="0">
            <a:spAutoFit/>
          </a:bodyPr>
          <a:lstStyle/>
          <a:p>
            <a:pPr defTabSz="914483"/>
            <a:r>
              <a:rPr lang="nb-NO" sz="800">
                <a:solidFill>
                  <a:srgbClr val="FFFFFF"/>
                </a:solidFill>
              </a:rPr>
              <a:t>Foto: RVR-tjenesten</a:t>
            </a:r>
          </a:p>
        </p:txBody>
      </p:sp>
      <p:sp>
        <p:nvSpPr>
          <p:cNvPr id="9" name="Tittel 3">
            <a:extLst>
              <a:ext uri="{FF2B5EF4-FFF2-40B4-BE49-F238E27FC236}">
                <a16:creationId xmlns:a16="http://schemas.microsoft.com/office/drawing/2014/main" id="{7D162D04-91B2-4780-97BD-B308A94FEFF0}"/>
              </a:ext>
            </a:extLst>
          </p:cNvPr>
          <p:cNvSpPr txBox="1">
            <a:spLocks/>
          </p:cNvSpPr>
          <p:nvPr/>
        </p:nvSpPr>
        <p:spPr>
          <a:xfrm>
            <a:off x="639906" y="516836"/>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r>
              <a:rPr lang="nb-NO">
                <a:solidFill>
                  <a:srgbClr val="CF0B2C"/>
                </a:solidFill>
                <a:latin typeface="+mn-lt"/>
              </a:rPr>
              <a:t>Restverdiredning (RVR)</a:t>
            </a:r>
          </a:p>
        </p:txBody>
      </p:sp>
      <p:sp>
        <p:nvSpPr>
          <p:cNvPr id="10" name="TekstSylinder 9">
            <a:extLst>
              <a:ext uri="{FF2B5EF4-FFF2-40B4-BE49-F238E27FC236}">
                <a16:creationId xmlns:a16="http://schemas.microsoft.com/office/drawing/2014/main" id="{22EAC941-0A23-41C2-AE05-ADBC6169AFF4}"/>
              </a:ext>
            </a:extLst>
          </p:cNvPr>
          <p:cNvSpPr txBox="1"/>
          <p:nvPr/>
        </p:nvSpPr>
        <p:spPr>
          <a:xfrm>
            <a:off x="3323255" y="6408898"/>
            <a:ext cx="3018180"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r>
              <a:rPr kumimoji="0" lang="nb-NO" sz="1600" b="0" i="1" u="none" strike="noStrike" kern="1200" cap="none" spc="0" normalizeH="0" baseline="0" noProof="0">
                <a:ln>
                  <a:noFill/>
                </a:ln>
                <a:solidFill>
                  <a:srgbClr val="000000"/>
                </a:solidFill>
                <a:effectLst/>
                <a:uLnTx/>
                <a:uFillTx/>
                <a:ea typeface="+mn-ea"/>
                <a:cs typeface="+mn-cs"/>
              </a:rPr>
              <a:t>Brann i Våler kirke, 29. mai 2009</a:t>
            </a:r>
          </a:p>
        </p:txBody>
      </p:sp>
    </p:spTree>
    <p:extLst>
      <p:ext uri="{BB962C8B-B14F-4D97-AF65-F5344CB8AC3E}">
        <p14:creationId xmlns:p14="http://schemas.microsoft.com/office/powerpoint/2010/main" val="261563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ssholder for innhold 4">
            <a:extLst>
              <a:ext uri="{FF2B5EF4-FFF2-40B4-BE49-F238E27FC236}">
                <a16:creationId xmlns:a16="http://schemas.microsoft.com/office/drawing/2014/main" id="{BA10A04C-E0D2-4CCB-AA29-621F2301805A}"/>
              </a:ext>
            </a:extLst>
          </p:cNvPr>
          <p:cNvSpPr txBox="1">
            <a:spLocks/>
          </p:cNvSpPr>
          <p:nvPr/>
        </p:nvSpPr>
        <p:spPr>
          <a:xfrm>
            <a:off x="639906" y="1296320"/>
            <a:ext cx="5790715" cy="4849299"/>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defRPr/>
            </a:pPr>
            <a:r>
              <a:rPr lang="nb-NO">
                <a:solidFill>
                  <a:srgbClr val="000000"/>
                </a:solidFill>
                <a:latin typeface="Calibri" panose="020F0502020204030204" pitchFamily="34" charset="0"/>
              </a:rPr>
              <a:t>Finans Norge Forsikringsdrift har plassert</a:t>
            </a:r>
          </a:p>
          <a:p>
            <a:pPr lvl="2">
              <a:buClr>
                <a:srgbClr val="7F7F7F"/>
              </a:buClr>
              <a:defRPr/>
            </a:pPr>
            <a:r>
              <a:rPr lang="nb-NO" sz="1800">
                <a:solidFill>
                  <a:srgbClr val="000000"/>
                </a:solidFill>
                <a:latin typeface="Calibri" panose="020F0502020204030204" pitchFamily="34" charset="0"/>
              </a:rPr>
              <a:t>spesialinnredede biler på 20 brannstasjoner </a:t>
            </a:r>
          </a:p>
          <a:p>
            <a:pPr lvl="2">
              <a:buClr>
                <a:srgbClr val="7F7F7F"/>
              </a:buClr>
              <a:defRPr/>
            </a:pPr>
            <a:r>
              <a:rPr lang="nb-NO" sz="1800">
                <a:solidFill>
                  <a:srgbClr val="000000"/>
                </a:solidFill>
                <a:latin typeface="Calibri" panose="020F0502020204030204" pitchFamily="34" charset="0"/>
              </a:rPr>
              <a:t>enklere enheter på ytterligere fire stasjoner</a:t>
            </a:r>
          </a:p>
          <a:p>
            <a:pPr>
              <a:buClr>
                <a:srgbClr val="CF0B2C"/>
              </a:buClr>
              <a:defRPr/>
            </a:pPr>
            <a:r>
              <a:rPr lang="nb-NO">
                <a:solidFill>
                  <a:srgbClr val="000000"/>
                </a:solidFill>
                <a:latin typeface="Calibri" panose="020F0502020204030204" pitchFamily="34" charset="0"/>
              </a:rPr>
              <a:t>RVR-tjenesten dekker store deler av landet </a:t>
            </a:r>
          </a:p>
          <a:p>
            <a:pPr>
              <a:buClr>
                <a:srgbClr val="CF0B2C"/>
              </a:buClr>
              <a:defRPr/>
            </a:pPr>
            <a:r>
              <a:rPr lang="nb-NO">
                <a:solidFill>
                  <a:srgbClr val="000000"/>
                </a:solidFill>
                <a:latin typeface="Calibri" panose="020F0502020204030204" pitchFamily="34" charset="0"/>
              </a:rPr>
              <a:t>RVR-bilene er utstyrt blant annet med</a:t>
            </a:r>
          </a:p>
          <a:p>
            <a:pPr lvl="2">
              <a:buClr>
                <a:srgbClr val="7F7F7F"/>
              </a:buClr>
              <a:defRPr/>
            </a:pPr>
            <a:r>
              <a:rPr lang="nb-NO" sz="1800">
                <a:solidFill>
                  <a:srgbClr val="000000"/>
                </a:solidFill>
                <a:latin typeface="Calibri" panose="020F0502020204030204" pitchFamily="34" charset="0"/>
              </a:rPr>
              <a:t>pumper for å fjerne vann </a:t>
            </a:r>
          </a:p>
          <a:p>
            <a:pPr lvl="2">
              <a:buClr>
                <a:srgbClr val="7F7F7F"/>
              </a:buClr>
              <a:defRPr/>
            </a:pPr>
            <a:r>
              <a:rPr lang="nb-NO" sz="1800">
                <a:solidFill>
                  <a:srgbClr val="000000"/>
                </a:solidFill>
                <a:latin typeface="Calibri" panose="020F0502020204030204" pitchFamily="34" charset="0"/>
              </a:rPr>
              <a:t>vifter for å fjerne røyk </a:t>
            </a:r>
          </a:p>
          <a:p>
            <a:pPr lvl="2">
              <a:buClr>
                <a:srgbClr val="7F7F7F"/>
              </a:buClr>
              <a:defRPr/>
            </a:pPr>
            <a:r>
              <a:rPr lang="nb-NO" sz="1800">
                <a:solidFill>
                  <a:srgbClr val="000000"/>
                </a:solidFill>
                <a:latin typeface="Calibri" panose="020F0502020204030204" pitchFamily="34" charset="0"/>
              </a:rPr>
              <a:t>strømaggregat for nødstrømsforsyning</a:t>
            </a:r>
          </a:p>
          <a:p>
            <a:pPr lvl="2">
              <a:buClr>
                <a:srgbClr val="7F7F7F"/>
              </a:buClr>
              <a:defRPr/>
            </a:pPr>
            <a:r>
              <a:rPr lang="nb-NO" sz="1800">
                <a:solidFill>
                  <a:srgbClr val="000000"/>
                </a:solidFill>
                <a:latin typeface="Calibri" panose="020F0502020204030204" pitchFamily="34" charset="0"/>
              </a:rPr>
              <a:t>flomvernmateriell</a:t>
            </a:r>
          </a:p>
          <a:p>
            <a:pPr>
              <a:buClr>
                <a:srgbClr val="CF0B2C"/>
              </a:buClr>
              <a:defRPr/>
            </a:pPr>
            <a:r>
              <a:rPr lang="nb-NO">
                <a:solidFill>
                  <a:srgbClr val="000000"/>
                </a:solidFill>
                <a:latin typeface="Calibri" panose="020F0502020204030204" pitchFamily="34" charset="0"/>
              </a:rPr>
              <a:t>Bilene er i beredskap 24/7, hele året</a:t>
            </a:r>
          </a:p>
          <a:p>
            <a:pPr>
              <a:buClr>
                <a:srgbClr val="CF0B2C"/>
              </a:buClr>
              <a:defRPr/>
            </a:pPr>
            <a:r>
              <a:rPr lang="nb-NO">
                <a:solidFill>
                  <a:srgbClr val="000000"/>
                </a:solidFill>
                <a:latin typeface="Calibri" panose="020F0502020204030204" pitchFamily="34" charset="0"/>
              </a:rPr>
              <a:t>Bilene rekvireres fra det lokale brannvesen eller 110-sentralen </a:t>
            </a:r>
          </a:p>
        </p:txBody>
      </p:sp>
      <p:pic>
        <p:nvPicPr>
          <p:cNvPr id="9" name="Picture 2">
            <a:extLst>
              <a:ext uri="{FF2B5EF4-FFF2-40B4-BE49-F238E27FC236}">
                <a16:creationId xmlns:a16="http://schemas.microsoft.com/office/drawing/2014/main" id="{1D28DBC8-C4BF-4D61-B42B-9B42FFDDD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499" y="2081049"/>
            <a:ext cx="5905501" cy="3587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kstSylinder 9">
            <a:extLst>
              <a:ext uri="{FF2B5EF4-FFF2-40B4-BE49-F238E27FC236}">
                <a16:creationId xmlns:a16="http://schemas.microsoft.com/office/drawing/2014/main" id="{E50F6E1D-FB8C-4447-B502-06CC8E248D55}"/>
              </a:ext>
            </a:extLst>
          </p:cNvPr>
          <p:cNvSpPr txBox="1"/>
          <p:nvPr/>
        </p:nvSpPr>
        <p:spPr>
          <a:xfrm>
            <a:off x="10918738" y="5369730"/>
            <a:ext cx="1273263" cy="215444"/>
          </a:xfrm>
          <a:prstGeom prst="rect">
            <a:avLst/>
          </a:prstGeom>
          <a:noFill/>
        </p:spPr>
        <p:txBody>
          <a:bodyPr wrap="square" rtlCol="0">
            <a:spAutoFit/>
          </a:bodyPr>
          <a:lstStyle/>
          <a:p>
            <a:pPr defTabSz="914483"/>
            <a:r>
              <a:rPr lang="nb-NO" sz="800">
                <a:solidFill>
                  <a:srgbClr val="FFFFFF"/>
                </a:solidFill>
                <a:latin typeface="Arial"/>
              </a:rPr>
              <a:t>Foto: RVR-tjenesten</a:t>
            </a:r>
          </a:p>
        </p:txBody>
      </p:sp>
      <p:sp>
        <p:nvSpPr>
          <p:cNvPr id="11" name="Tittel 3">
            <a:extLst>
              <a:ext uri="{FF2B5EF4-FFF2-40B4-BE49-F238E27FC236}">
                <a16:creationId xmlns:a16="http://schemas.microsoft.com/office/drawing/2014/main" id="{03D4F4AF-DC63-4F97-ABF3-340339F768A5}"/>
              </a:ext>
            </a:extLst>
          </p:cNvPr>
          <p:cNvSpPr txBox="1">
            <a:spLocks/>
          </p:cNvSpPr>
          <p:nvPr/>
        </p:nvSpPr>
        <p:spPr>
          <a:xfrm>
            <a:off x="639906" y="516836"/>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r>
              <a:rPr lang="nb-NO">
                <a:solidFill>
                  <a:srgbClr val="CF0B2C"/>
                </a:solidFill>
                <a:latin typeface="Calibri" panose="020F0502020204030204" pitchFamily="34" charset="0"/>
              </a:rPr>
              <a:t>Restverdiredning (RVR)</a:t>
            </a:r>
          </a:p>
        </p:txBody>
      </p:sp>
    </p:spTree>
    <p:extLst>
      <p:ext uri="{BB962C8B-B14F-4D97-AF65-F5344CB8AC3E}">
        <p14:creationId xmlns:p14="http://schemas.microsoft.com/office/powerpoint/2010/main" val="325031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4">
            <a:extLst>
              <a:ext uri="{FF2B5EF4-FFF2-40B4-BE49-F238E27FC236}">
                <a16:creationId xmlns:a16="http://schemas.microsoft.com/office/drawing/2014/main" id="{B1F1031E-9D28-4E44-A701-04834825516D}"/>
              </a:ext>
            </a:extLst>
          </p:cNvPr>
          <p:cNvSpPr txBox="1">
            <a:spLocks/>
          </p:cNvSpPr>
          <p:nvPr/>
        </p:nvSpPr>
        <p:spPr>
          <a:xfrm>
            <a:off x="639906" y="1286315"/>
            <a:ext cx="6136279" cy="4250963"/>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defRPr/>
            </a:pPr>
            <a:r>
              <a:rPr lang="nb-NO">
                <a:solidFill>
                  <a:srgbClr val="000000"/>
                </a:solidFill>
                <a:latin typeface="Calibri" panose="020F0502020204030204" pitchFamily="34" charset="0"/>
              </a:rPr>
              <a:t>Den skadelidde blir ikke økonomisk belastet </a:t>
            </a:r>
          </a:p>
          <a:p>
            <a:pPr>
              <a:buClr>
                <a:srgbClr val="CF0B2C"/>
              </a:buClr>
              <a:defRPr/>
            </a:pPr>
            <a:r>
              <a:rPr lang="nb-NO">
                <a:solidFill>
                  <a:srgbClr val="000000"/>
                </a:solidFill>
                <a:latin typeface="Calibri" panose="020F0502020204030204" pitchFamily="34" charset="0"/>
              </a:rPr>
              <a:t>RVR-ansvarlig regnes som representant for forsikringsselskapene og kan:</a:t>
            </a:r>
          </a:p>
          <a:p>
            <a:pPr lvl="2">
              <a:buClr>
                <a:srgbClr val="7F7F7F"/>
              </a:buClr>
              <a:defRPr/>
            </a:pPr>
            <a:r>
              <a:rPr lang="nb-NO" sz="1800">
                <a:solidFill>
                  <a:srgbClr val="000000"/>
                </a:solidFill>
                <a:latin typeface="Calibri" panose="020F0502020204030204" pitchFamily="34" charset="0"/>
              </a:rPr>
              <a:t>Igangsette RVR-arbeid på all type eiendom i en akuttfase for å hindre videre skadeutvikling. Dette skjer uavhengig av forsikringsforhold. </a:t>
            </a:r>
          </a:p>
          <a:p>
            <a:pPr lvl="2">
              <a:buClr>
                <a:srgbClr val="7F7F7F"/>
              </a:buClr>
              <a:defRPr/>
            </a:pPr>
            <a:r>
              <a:rPr lang="nb-NO" sz="1800">
                <a:solidFill>
                  <a:srgbClr val="000000"/>
                </a:solidFill>
                <a:latin typeface="Calibri" panose="020F0502020204030204" pitchFamily="34" charset="0"/>
              </a:rPr>
              <a:t>Rekvirere skadesaneringsfirma hvis det ikke oppnås kontakt med forsikringsselskap eller eier/kontaktperson for eiendommen. </a:t>
            </a:r>
          </a:p>
          <a:p>
            <a:pPr lvl="2">
              <a:buClr>
                <a:srgbClr val="7F7F7F"/>
              </a:buClr>
              <a:defRPr/>
            </a:pPr>
            <a:endParaRPr lang="nb-NO">
              <a:solidFill>
                <a:srgbClr val="000000"/>
              </a:solidFill>
              <a:latin typeface="Calibri" panose="020F0502020204030204" pitchFamily="34" charset="0"/>
            </a:endParaRPr>
          </a:p>
          <a:p>
            <a:pPr>
              <a:buClr>
                <a:srgbClr val="CF0B2C"/>
              </a:buClr>
              <a:defRPr/>
            </a:pPr>
            <a:r>
              <a:rPr lang="nb-NO">
                <a:solidFill>
                  <a:srgbClr val="000000"/>
                </a:solidFill>
                <a:latin typeface="Calibri" panose="020F0502020204030204" pitchFamily="34" charset="0"/>
              </a:rPr>
              <a:t>For RVR-håndbok og mer informasjon: www.rvr.no</a:t>
            </a:r>
          </a:p>
          <a:p>
            <a:pPr>
              <a:buClr>
                <a:srgbClr val="CF0B2C"/>
              </a:buClr>
              <a:defRPr/>
            </a:pPr>
            <a:endParaRPr lang="nb-NO">
              <a:solidFill>
                <a:srgbClr val="000000"/>
              </a:solidFill>
              <a:latin typeface="Calibri" panose="020F0502020204030204" pitchFamily="34" charset="0"/>
            </a:endParaRPr>
          </a:p>
          <a:p>
            <a:pPr>
              <a:buClr>
                <a:srgbClr val="CF0B2C"/>
              </a:buClr>
              <a:defRPr/>
            </a:pPr>
            <a:endParaRPr lang="nb-NO">
              <a:solidFill>
                <a:srgbClr val="000000"/>
              </a:solidFill>
              <a:latin typeface="Calibri" panose="020F0502020204030204" pitchFamily="34" charset="0"/>
            </a:endParaRPr>
          </a:p>
        </p:txBody>
      </p:sp>
      <p:pic>
        <p:nvPicPr>
          <p:cNvPr id="6" name="Bilde 5">
            <a:extLst>
              <a:ext uri="{FF2B5EF4-FFF2-40B4-BE49-F238E27FC236}">
                <a16:creationId xmlns:a16="http://schemas.microsoft.com/office/drawing/2014/main" id="{5F274F2D-8321-4FB0-A77E-6D5F78C11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0621" y="1447728"/>
            <a:ext cx="5626544" cy="3574125"/>
          </a:xfrm>
          <a:prstGeom prst="rect">
            <a:avLst/>
          </a:prstGeom>
        </p:spPr>
      </p:pic>
      <p:sp>
        <p:nvSpPr>
          <p:cNvPr id="7" name="Tittel 3">
            <a:extLst>
              <a:ext uri="{FF2B5EF4-FFF2-40B4-BE49-F238E27FC236}">
                <a16:creationId xmlns:a16="http://schemas.microsoft.com/office/drawing/2014/main" id="{ADDCD33D-BE64-401A-8F4C-BF764EE00DC4}"/>
              </a:ext>
            </a:extLst>
          </p:cNvPr>
          <p:cNvSpPr txBox="1">
            <a:spLocks/>
          </p:cNvSpPr>
          <p:nvPr/>
        </p:nvSpPr>
        <p:spPr>
          <a:xfrm>
            <a:off x="639906" y="516836"/>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r>
              <a:rPr lang="nb-NO">
                <a:solidFill>
                  <a:srgbClr val="CF0B2C"/>
                </a:solidFill>
                <a:latin typeface="Calibri" panose="020F0502020204030204" pitchFamily="34" charset="0"/>
              </a:rPr>
              <a:t>Restverdiredning (RVR)</a:t>
            </a:r>
          </a:p>
        </p:txBody>
      </p:sp>
    </p:spTree>
    <p:extLst>
      <p:ext uri="{BB962C8B-B14F-4D97-AF65-F5344CB8AC3E}">
        <p14:creationId xmlns:p14="http://schemas.microsoft.com/office/powerpoint/2010/main" val="2858290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 name="Plassholder for lysbildenumm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510EEC-DA4A-4181-ABB5-DD65ABC3BFA7}" type="slidenum">
              <a:rPr kumimoji="0" lang="nb-NO"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 name="Rektangel 8"/>
          <p:cNvSpPr/>
          <p:nvPr/>
        </p:nvSpPr>
        <p:spPr>
          <a:xfrm>
            <a:off x="0" y="-11238"/>
            <a:ext cx="12182820" cy="6869238"/>
          </a:xfrm>
          <a:prstGeom prst="rect">
            <a:avLst/>
          </a:prstGeom>
          <a:solidFill>
            <a:srgbClr val="00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1" name="Tittel 3"/>
          <p:cNvSpPr txBox="1">
            <a:spLocks/>
          </p:cNvSpPr>
          <p:nvPr/>
        </p:nvSpPr>
        <p:spPr>
          <a:xfrm>
            <a:off x="832637" y="2468681"/>
            <a:ext cx="9149563" cy="14077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nb-NO" sz="4000">
                <a:solidFill>
                  <a:srgbClr val="FFC000"/>
                </a:solidFill>
                <a:latin typeface="Calibri" panose="020F0502020204030204" pitchFamily="34" charset="0"/>
                <a:cs typeface="Calibri" panose="020F0502020204030204" pitchFamily="34" charset="0"/>
              </a:rPr>
              <a:t>Kulturhistoriske verdier – </a:t>
            </a:r>
            <a:br>
              <a:rPr lang="nb-NO" sz="4000">
                <a:solidFill>
                  <a:srgbClr val="FFC000"/>
                </a:solidFill>
                <a:latin typeface="Calibri" panose="020F0502020204030204" pitchFamily="34" charset="0"/>
                <a:cs typeface="Calibri" panose="020F0502020204030204" pitchFamily="34" charset="0"/>
              </a:rPr>
            </a:br>
            <a:r>
              <a:rPr lang="nb-NO" sz="4000">
                <a:solidFill>
                  <a:srgbClr val="FFC000"/>
                </a:solidFill>
                <a:latin typeface="Calibri" panose="020F0502020204030204" pitchFamily="34" charset="0"/>
                <a:cs typeface="Calibri" panose="020F0502020204030204" pitchFamily="34" charset="0"/>
              </a:rPr>
              <a:t>hva er det?</a:t>
            </a:r>
          </a:p>
        </p:txBody>
      </p:sp>
    </p:spTree>
    <p:extLst>
      <p:ext uri="{BB962C8B-B14F-4D97-AF65-F5344CB8AC3E}">
        <p14:creationId xmlns:p14="http://schemas.microsoft.com/office/powerpoint/2010/main" val="52433921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69E82D93866B4497346CB086FA131C" ma:contentTypeVersion="14" ma:contentTypeDescription="Create a new document." ma:contentTypeScope="" ma:versionID="2f640b0b3d8dd60aa4438fca687cbe80">
  <xsd:schema xmlns:xsd="http://www.w3.org/2001/XMLSchema" xmlns:xs="http://www.w3.org/2001/XMLSchema" xmlns:p="http://schemas.microsoft.com/office/2006/metadata/properties" xmlns:ns3="923851af-529b-4b5e-90da-7f9f5f7d9095" xmlns:ns4="3c68946b-b9fc-4c0d-9190-9e99577c9bca" targetNamespace="http://schemas.microsoft.com/office/2006/metadata/properties" ma:root="true" ma:fieldsID="accd574d072e03ce2521da73aa27a083" ns3:_="" ns4:_="">
    <xsd:import namespace="923851af-529b-4b5e-90da-7f9f5f7d9095"/>
    <xsd:import namespace="3c68946b-b9fc-4c0d-9190-9e99577c9bc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3851af-529b-4b5e-90da-7f9f5f7d90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68946b-b9fc-4c0d-9190-9e99577c9bc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A22D24-46A6-47F0-9BAA-4A513F75FF6F}">
  <ds:schemaRefs>
    <ds:schemaRef ds:uri="3c68946b-b9fc-4c0d-9190-9e99577c9bca"/>
    <ds:schemaRef ds:uri="923851af-529b-4b5e-90da-7f9f5f7d909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AFC8508-A280-4CB9-B1E2-FEABC75429D1}">
  <ds:schemaRefs>
    <ds:schemaRef ds:uri="http://purl.org/dc/elements/1.1/"/>
    <ds:schemaRef ds:uri="http://schemas.microsoft.com/office/2006/metadata/properties"/>
    <ds:schemaRef ds:uri="923851af-529b-4b5e-90da-7f9f5f7d9095"/>
    <ds:schemaRef ds:uri="http://purl.org/dc/terms/"/>
    <ds:schemaRef ds:uri="http://schemas.openxmlformats.org/package/2006/metadata/core-properties"/>
    <ds:schemaRef ds:uri="http://schemas.microsoft.com/office/2006/documentManagement/types"/>
    <ds:schemaRef ds:uri="3c68946b-b9fc-4c0d-9190-9e99577c9bca"/>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C237D49A-93D7-4D60-AE4D-8514AF41CA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55</TotalTime>
  <Words>5556</Words>
  <Application>Microsoft Office PowerPoint</Application>
  <PresentationFormat>Widescreen</PresentationFormat>
  <Paragraphs>621</Paragraphs>
  <Slides>42</Slides>
  <Notes>42</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42</vt:i4>
      </vt:variant>
    </vt:vector>
  </HeadingPairs>
  <TitlesOfParts>
    <vt:vector size="48" baseType="lpstr">
      <vt:lpstr>Arial</vt:lpstr>
      <vt:lpstr>Arial,Sans-Serif</vt:lpstr>
      <vt:lpstr>Calibri</vt:lpstr>
      <vt:lpstr>Calibri Light</vt:lpstr>
      <vt:lpstr>Wingdings</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Susanna Björklöf</dc:creator>
  <cp:lastModifiedBy>Susanna Björklöf</cp:lastModifiedBy>
  <cp:revision>50</cp:revision>
  <cp:lastPrinted>2022-12-16T13:23:05Z</cp:lastPrinted>
  <dcterms:created xsi:type="dcterms:W3CDTF">2022-09-26T10:51:21Z</dcterms:created>
  <dcterms:modified xsi:type="dcterms:W3CDTF">2023-01-16T07:16:00Z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a2396b7-5846-48ff-8468-5f49f8ad722a_Enabled">
    <vt:lpwstr>true</vt:lpwstr>
  </property>
  <property fmtid="{D5CDD505-2E9C-101B-9397-08002B2CF9AE}" pid="3" name="MSIP_Label_7a2396b7-5846-48ff-8468-5f49f8ad722a_SetDate">
    <vt:lpwstr>2022-09-26T10:51:33Z</vt:lpwstr>
  </property>
  <property fmtid="{D5CDD505-2E9C-101B-9397-08002B2CF9AE}" pid="4" name="MSIP_Label_7a2396b7-5846-48ff-8468-5f49f8ad722a_Method">
    <vt:lpwstr>Standard</vt:lpwstr>
  </property>
  <property fmtid="{D5CDD505-2E9C-101B-9397-08002B2CF9AE}" pid="5" name="MSIP_Label_7a2396b7-5846-48ff-8468-5f49f8ad722a_Name">
    <vt:lpwstr>Lav</vt:lpwstr>
  </property>
  <property fmtid="{D5CDD505-2E9C-101B-9397-08002B2CF9AE}" pid="6" name="MSIP_Label_7a2396b7-5846-48ff-8468-5f49f8ad722a_SiteId">
    <vt:lpwstr>e6795081-6391-442e-9ab4-5e9ef74f18ea</vt:lpwstr>
  </property>
  <property fmtid="{D5CDD505-2E9C-101B-9397-08002B2CF9AE}" pid="7" name="MSIP_Label_7a2396b7-5846-48ff-8468-5f49f8ad722a_ActionId">
    <vt:lpwstr>d93ead51-c197-4c5e-8717-438cd2301bb0</vt:lpwstr>
  </property>
  <property fmtid="{D5CDD505-2E9C-101B-9397-08002B2CF9AE}" pid="8" name="MSIP_Label_7a2396b7-5846-48ff-8468-5f49f8ad722a_ContentBits">
    <vt:lpwstr>0</vt:lpwstr>
  </property>
  <property fmtid="{D5CDD505-2E9C-101B-9397-08002B2CF9AE}" pid="9" name="ContentTypeId">
    <vt:lpwstr>0x010100DD69E82D93866B4497346CB086FA131C</vt:lpwstr>
  </property>
</Properties>
</file>